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0" r:id="rId1"/>
    <p:sldMasterId id="2147483999" r:id="rId2"/>
  </p:sldMasterIdLst>
  <p:notesMasterIdLst>
    <p:notesMasterId r:id="rId35"/>
  </p:notesMasterIdLst>
  <p:sldIdLst>
    <p:sldId id="4195" r:id="rId3"/>
    <p:sldId id="4234" r:id="rId4"/>
    <p:sldId id="4198" r:id="rId5"/>
    <p:sldId id="4199" r:id="rId6"/>
    <p:sldId id="4203" r:id="rId7"/>
    <p:sldId id="4204" r:id="rId8"/>
    <p:sldId id="4205" r:id="rId9"/>
    <p:sldId id="4206" r:id="rId10"/>
    <p:sldId id="4208" r:id="rId11"/>
    <p:sldId id="4209" r:id="rId12"/>
    <p:sldId id="4210" r:id="rId13"/>
    <p:sldId id="4211" r:id="rId14"/>
    <p:sldId id="4212" r:id="rId15"/>
    <p:sldId id="4215" r:id="rId16"/>
    <p:sldId id="4213" r:id="rId17"/>
    <p:sldId id="4214" r:id="rId18"/>
    <p:sldId id="4216" r:id="rId19"/>
    <p:sldId id="4217" r:id="rId20"/>
    <p:sldId id="4218" r:id="rId21"/>
    <p:sldId id="4219" r:id="rId22"/>
    <p:sldId id="4221" r:id="rId23"/>
    <p:sldId id="4222" r:id="rId24"/>
    <p:sldId id="4223" r:id="rId25"/>
    <p:sldId id="4224" r:id="rId26"/>
    <p:sldId id="4228" r:id="rId27"/>
    <p:sldId id="4225" r:id="rId28"/>
    <p:sldId id="4226" r:id="rId29"/>
    <p:sldId id="4227" r:id="rId30"/>
    <p:sldId id="4229" r:id="rId31"/>
    <p:sldId id="4230" r:id="rId32"/>
    <p:sldId id="4231" r:id="rId33"/>
    <p:sldId id="4232" r:id="rId34"/>
  </p:sldIdLst>
  <p:sldSz cx="24377650" cy="13716000"/>
  <p:notesSz cx="6858000" cy="9144000"/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5" pos="14470" userDrawn="1">
          <p15:clr>
            <a:srgbClr val="A4A3A4"/>
          </p15:clr>
        </p15:guide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  <p15:guide id="55" pos="12526" userDrawn="1">
          <p15:clr>
            <a:srgbClr val="A4A3A4"/>
          </p15:clr>
        </p15:guide>
        <p15:guide id="56" orient="horz" pos="69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3B38"/>
    <a:srgbClr val="0077BA"/>
    <a:srgbClr val="1FA6DC"/>
    <a:srgbClr val="F2F2F2"/>
    <a:srgbClr val="EFF1F8"/>
    <a:srgbClr val="373737"/>
    <a:srgbClr val="445469"/>
    <a:srgbClr val="000000"/>
    <a:srgbClr val="5A5A66"/>
    <a:srgbClr val="626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11" autoAdjust="0"/>
    <p:restoredTop sz="94184" autoAdjust="0"/>
  </p:normalViewPr>
  <p:slideViewPr>
    <p:cSldViewPr snapToGrid="0" snapToObjects="1">
      <p:cViewPr varScale="1">
        <p:scale>
          <a:sx n="58" d="100"/>
          <a:sy n="58" d="100"/>
        </p:scale>
        <p:origin x="480" y="108"/>
      </p:cViewPr>
      <p:guideLst>
        <p:guide pos="14470"/>
        <p:guide pos="7678"/>
        <p:guide orient="horz" pos="4320"/>
        <p:guide pos="12526"/>
        <p:guide orient="horz" pos="6984"/>
      </p:guideLst>
    </p:cSldViewPr>
  </p:slid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292A8E-B12F-464B-B099-5A5E46E3B71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32F1F2-EFC0-4880-94AB-37CAE7DA5861}">
      <dgm:prSet phldrT="[Text]"/>
      <dgm:spPr>
        <a:solidFill>
          <a:srgbClr val="1FA6DC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Creating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the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prototype</a:t>
          </a:r>
          <a:r>
            <a:rPr lang="es-E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8A01B89D-7AFB-40FA-9A04-9C231046E285}" type="parTrans" cxnId="{E4524C86-6BA5-45DE-9718-09A9AE09C043}">
      <dgm:prSet/>
      <dgm:spPr/>
      <dgm:t>
        <a:bodyPr/>
        <a:lstStyle/>
        <a:p>
          <a:endParaRPr lang="en-US"/>
        </a:p>
      </dgm:t>
    </dgm:pt>
    <dgm:pt modelId="{B36D6BD4-6B6A-4444-A9D5-0420C2C992A6}" type="sibTrans" cxnId="{E4524C86-6BA5-45DE-9718-09A9AE09C043}">
      <dgm:prSet/>
      <dgm:spPr>
        <a:ln>
          <a:solidFill>
            <a:srgbClr val="0077BA"/>
          </a:solidFill>
        </a:ln>
      </dgm:spPr>
      <dgm:t>
        <a:bodyPr/>
        <a:lstStyle/>
        <a:p>
          <a:endParaRPr lang="en-US"/>
        </a:p>
      </dgm:t>
    </dgm:pt>
    <dgm:pt modelId="{935C27B6-2888-4C15-A6B0-99D6DE5FEEAA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Design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the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whole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game</a:t>
          </a:r>
          <a:r>
            <a:rPr lang="es-E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943279CF-13E6-470C-8A3C-75E334DEBF2A}" type="parTrans" cxnId="{E74FAD71-5B99-424D-93AB-64E042F77BC4}">
      <dgm:prSet/>
      <dgm:spPr/>
      <dgm:t>
        <a:bodyPr/>
        <a:lstStyle/>
        <a:p>
          <a:endParaRPr lang="en-US"/>
        </a:p>
      </dgm:t>
    </dgm:pt>
    <dgm:pt modelId="{A2A16A5F-F41A-4212-A591-5BC594F7DDA3}" type="sibTrans" cxnId="{E74FAD71-5B99-424D-93AB-64E042F77BC4}">
      <dgm:prSet/>
      <dgm:spPr/>
      <dgm:t>
        <a:bodyPr/>
        <a:lstStyle/>
        <a:p>
          <a:endParaRPr lang="en-US"/>
        </a:p>
      </dgm:t>
    </dgm:pt>
    <dgm:pt modelId="{FD347EBC-77F6-4156-832B-106773750658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Manage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all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the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tasks</a:t>
          </a:r>
          <a:r>
            <a:rPr lang="es-E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AA369EF2-20EE-4015-A92A-09E90E9DF7BE}" type="parTrans" cxnId="{FA34B979-EED4-4A41-8772-4D11171279FA}">
      <dgm:prSet/>
      <dgm:spPr/>
      <dgm:t>
        <a:bodyPr/>
        <a:lstStyle/>
        <a:p>
          <a:endParaRPr lang="en-US"/>
        </a:p>
      </dgm:t>
    </dgm:pt>
    <dgm:pt modelId="{A678C3FD-63E0-4947-814C-506087A41287}" type="sibTrans" cxnId="{FA34B979-EED4-4A41-8772-4D11171279FA}">
      <dgm:prSet/>
      <dgm:spPr/>
      <dgm:t>
        <a:bodyPr/>
        <a:lstStyle/>
        <a:p>
          <a:endParaRPr lang="en-US"/>
        </a:p>
      </dgm:t>
    </dgm:pt>
    <dgm:pt modelId="{CF36F23E-341B-4849-922C-8DC29A913790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Achieve</a:t>
          </a:r>
          <a:r>
            <a:rPr lang="es-ES" dirty="0" smtClean="0">
              <a:solidFill>
                <a:schemeClr val="bg1"/>
              </a:solidFill>
            </a:rPr>
            <a:t> a </a:t>
          </a:r>
          <a:r>
            <a:rPr lang="es-ES" dirty="0" err="1" smtClean="0">
              <a:solidFill>
                <a:schemeClr val="bg1"/>
              </a:solidFill>
            </a:rPr>
            <a:t>fun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gameplay</a:t>
          </a:r>
          <a:endParaRPr lang="en-US" dirty="0">
            <a:solidFill>
              <a:schemeClr val="bg1"/>
            </a:solidFill>
          </a:endParaRPr>
        </a:p>
      </dgm:t>
    </dgm:pt>
    <dgm:pt modelId="{0BB1B9AF-A3C3-45ED-B6A7-C7FAED7C5C19}" type="parTrans" cxnId="{32C137B5-F7DB-4953-849C-FDBB6B297EE2}">
      <dgm:prSet/>
      <dgm:spPr/>
      <dgm:t>
        <a:bodyPr/>
        <a:lstStyle/>
        <a:p>
          <a:endParaRPr lang="en-US"/>
        </a:p>
      </dgm:t>
    </dgm:pt>
    <dgm:pt modelId="{67B54A75-AEAA-4022-BEFB-4865B1274F2F}" type="sibTrans" cxnId="{32C137B5-F7DB-4953-849C-FDBB6B297EE2}">
      <dgm:prSet/>
      <dgm:spPr/>
      <dgm:t>
        <a:bodyPr/>
        <a:lstStyle/>
        <a:p>
          <a:endParaRPr lang="en-US"/>
        </a:p>
      </dgm:t>
    </dgm:pt>
    <dgm:pt modelId="{E7C6C5F6-EA3E-49CC-9BFB-B69377F6931B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Balance </a:t>
          </a:r>
          <a:r>
            <a:rPr lang="es-ES" dirty="0" err="1" smtClean="0">
              <a:solidFill>
                <a:schemeClr val="bg1"/>
              </a:solidFill>
            </a:rPr>
            <a:t>the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prototype</a:t>
          </a:r>
          <a:endParaRPr lang="en-US" dirty="0">
            <a:solidFill>
              <a:schemeClr val="bg1"/>
            </a:solidFill>
          </a:endParaRPr>
        </a:p>
      </dgm:t>
    </dgm:pt>
    <dgm:pt modelId="{71276DE2-0DD6-4C3F-A283-DE67F9256ADF}" type="parTrans" cxnId="{BFE5DAF2-3C91-4A95-A372-FC125D073CBA}">
      <dgm:prSet/>
      <dgm:spPr/>
      <dgm:t>
        <a:bodyPr/>
        <a:lstStyle/>
        <a:p>
          <a:endParaRPr lang="en-US"/>
        </a:p>
      </dgm:t>
    </dgm:pt>
    <dgm:pt modelId="{188EB302-B587-4236-B8AF-1BFD35A23434}" type="sibTrans" cxnId="{BFE5DAF2-3C91-4A95-A372-FC125D073CBA}">
      <dgm:prSet/>
      <dgm:spPr/>
      <dgm:t>
        <a:bodyPr/>
        <a:lstStyle/>
        <a:p>
          <a:endParaRPr lang="en-US"/>
        </a:p>
      </dgm:t>
    </dgm:pt>
    <dgm:pt modelId="{DCFF8CC1-C935-4565-BE67-1610E982C6DE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Carry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out</a:t>
          </a:r>
          <a:r>
            <a:rPr lang="es-ES" dirty="0" smtClean="0">
              <a:solidFill>
                <a:schemeClr val="bg1"/>
              </a:solidFill>
            </a:rPr>
            <a:t> a </a:t>
          </a:r>
          <a:r>
            <a:rPr lang="es-ES" dirty="0" err="1" smtClean="0">
              <a:solidFill>
                <a:schemeClr val="bg1"/>
              </a:solidFill>
            </a:rPr>
            <a:t>useful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playtesing</a:t>
          </a:r>
          <a:r>
            <a:rPr lang="es-E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A865A77B-1A9B-430A-9193-B824967D63A0}" type="parTrans" cxnId="{450CD87B-41D8-4672-B2C0-84F2F1362D8B}">
      <dgm:prSet/>
      <dgm:spPr/>
      <dgm:t>
        <a:bodyPr/>
        <a:lstStyle/>
        <a:p>
          <a:endParaRPr lang="en-US"/>
        </a:p>
      </dgm:t>
    </dgm:pt>
    <dgm:pt modelId="{8577B6C2-8270-47CD-B861-F4E38877013D}" type="sibTrans" cxnId="{450CD87B-41D8-4672-B2C0-84F2F1362D8B}">
      <dgm:prSet/>
      <dgm:spPr/>
      <dgm:t>
        <a:bodyPr/>
        <a:lstStyle/>
        <a:p>
          <a:endParaRPr lang="en-US"/>
        </a:p>
      </dgm:t>
    </dgm:pt>
    <dgm:pt modelId="{AF90F70D-27EC-4338-80A2-EDA7A340377B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Create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an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item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system</a:t>
          </a:r>
          <a:r>
            <a:rPr lang="es-E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B2F9178F-3D8C-446B-B30E-8120619C8FA0}" type="parTrans" cxnId="{1C254FEF-C885-46E6-BEF2-EC4DB050E15E}">
      <dgm:prSet/>
      <dgm:spPr/>
      <dgm:t>
        <a:bodyPr/>
        <a:lstStyle/>
        <a:p>
          <a:endParaRPr lang="en-US"/>
        </a:p>
      </dgm:t>
    </dgm:pt>
    <dgm:pt modelId="{7C4CD842-2C19-480C-9A4A-59891CAA036E}" type="sibTrans" cxnId="{1C254FEF-C885-46E6-BEF2-EC4DB050E15E}">
      <dgm:prSet/>
      <dgm:spPr/>
      <dgm:t>
        <a:bodyPr/>
        <a:lstStyle/>
        <a:p>
          <a:endParaRPr lang="en-US"/>
        </a:p>
      </dgm:t>
    </dgm:pt>
    <dgm:pt modelId="{D50EA16D-967C-4005-BFA8-2F636549FA66}" type="pres">
      <dgm:prSet presAssocID="{40292A8E-B12F-464B-B099-5A5E46E3B71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714C166-3A0D-4DC0-97A6-91148B1C3E41}" type="pres">
      <dgm:prSet presAssocID="{40292A8E-B12F-464B-B099-5A5E46E3B71D}" presName="Name1" presStyleCnt="0"/>
      <dgm:spPr/>
    </dgm:pt>
    <dgm:pt modelId="{B2DDF449-F4EE-47C4-8D68-66AF9A379CD8}" type="pres">
      <dgm:prSet presAssocID="{40292A8E-B12F-464B-B099-5A5E46E3B71D}" presName="cycle" presStyleCnt="0"/>
      <dgm:spPr/>
    </dgm:pt>
    <dgm:pt modelId="{D9662781-F796-4F80-BAFB-5FCBFEF1F605}" type="pres">
      <dgm:prSet presAssocID="{40292A8E-B12F-464B-B099-5A5E46E3B71D}" presName="srcNode" presStyleLbl="node1" presStyleIdx="0" presStyleCnt="7"/>
      <dgm:spPr/>
    </dgm:pt>
    <dgm:pt modelId="{CB9D2D50-E996-4715-B882-D64F1CA516D8}" type="pres">
      <dgm:prSet presAssocID="{40292A8E-B12F-464B-B099-5A5E46E3B71D}" presName="conn" presStyleLbl="parChTrans1D2" presStyleIdx="0" presStyleCnt="1"/>
      <dgm:spPr/>
      <dgm:t>
        <a:bodyPr/>
        <a:lstStyle/>
        <a:p>
          <a:endParaRPr lang="en-US"/>
        </a:p>
      </dgm:t>
    </dgm:pt>
    <dgm:pt modelId="{3941D13B-4ECE-4100-83F2-5A4764DAD89F}" type="pres">
      <dgm:prSet presAssocID="{40292A8E-B12F-464B-B099-5A5E46E3B71D}" presName="extraNode" presStyleLbl="node1" presStyleIdx="0" presStyleCnt="7"/>
      <dgm:spPr/>
    </dgm:pt>
    <dgm:pt modelId="{CA31C4C4-F6C4-4E29-BE88-421E5613B02F}" type="pres">
      <dgm:prSet presAssocID="{40292A8E-B12F-464B-B099-5A5E46E3B71D}" presName="dstNode" presStyleLbl="node1" presStyleIdx="0" presStyleCnt="7"/>
      <dgm:spPr/>
    </dgm:pt>
    <dgm:pt modelId="{28DEA1D1-0BE6-4AEA-83AD-C01D34E4AB1D}" type="pres">
      <dgm:prSet presAssocID="{1E32F1F2-EFC0-4880-94AB-37CAE7DA586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995284-DB36-4283-8F52-54B40CE7E9E4}" type="pres">
      <dgm:prSet presAssocID="{1E32F1F2-EFC0-4880-94AB-37CAE7DA5861}" presName="accent_1" presStyleCnt="0"/>
      <dgm:spPr/>
    </dgm:pt>
    <dgm:pt modelId="{AAE0CFEB-E9E9-494C-930C-49E71858FAA4}" type="pres">
      <dgm:prSet presAssocID="{1E32F1F2-EFC0-4880-94AB-37CAE7DA5861}" presName="accentRepeatNode" presStyleLbl="solidFgAcc1" presStyleIdx="0" presStyleCnt="7"/>
      <dgm:spPr>
        <a:ln>
          <a:solidFill>
            <a:srgbClr val="1FA6DC"/>
          </a:solidFill>
        </a:ln>
      </dgm:spPr>
    </dgm:pt>
    <dgm:pt modelId="{5560F8BD-0614-4E06-B32A-7B141EA83247}" type="pres">
      <dgm:prSet presAssocID="{935C27B6-2888-4C15-A6B0-99D6DE5FEEAA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9B9BD-D788-4419-9AE7-B2D4C5E3466E}" type="pres">
      <dgm:prSet presAssocID="{935C27B6-2888-4C15-A6B0-99D6DE5FEEAA}" presName="accent_2" presStyleCnt="0"/>
      <dgm:spPr/>
    </dgm:pt>
    <dgm:pt modelId="{3C94DE83-6E6E-4E3F-9A24-844C38CD5905}" type="pres">
      <dgm:prSet presAssocID="{935C27B6-2888-4C15-A6B0-99D6DE5FEEAA}" presName="accentRepeatNode" presStyleLbl="solidFgAcc1" presStyleIdx="1" presStyleCnt="7"/>
      <dgm:spPr>
        <a:ln>
          <a:solidFill>
            <a:srgbClr val="1FA6DC"/>
          </a:solidFill>
        </a:ln>
      </dgm:spPr>
    </dgm:pt>
    <dgm:pt modelId="{47212543-8EEB-44A3-B5AE-3F498397738B}" type="pres">
      <dgm:prSet presAssocID="{FD347EBC-77F6-4156-832B-106773750658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249DE-3EB7-4301-A439-126C0B0064C3}" type="pres">
      <dgm:prSet presAssocID="{FD347EBC-77F6-4156-832B-106773750658}" presName="accent_3" presStyleCnt="0"/>
      <dgm:spPr/>
    </dgm:pt>
    <dgm:pt modelId="{5DDE4174-ADAA-4890-8B5E-8690059AA6C8}" type="pres">
      <dgm:prSet presAssocID="{FD347EBC-77F6-4156-832B-106773750658}" presName="accentRepeatNode" presStyleLbl="solidFgAcc1" presStyleIdx="2" presStyleCnt="7"/>
      <dgm:spPr>
        <a:ln>
          <a:solidFill>
            <a:srgbClr val="1FA6DC"/>
          </a:solidFill>
        </a:ln>
      </dgm:spPr>
    </dgm:pt>
    <dgm:pt modelId="{35E4EABB-F943-4177-B1A5-C6A53DE9C5EB}" type="pres">
      <dgm:prSet presAssocID="{E7C6C5F6-EA3E-49CC-9BFB-B69377F6931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35E07-CA7E-49D5-86DB-DB000D1B3556}" type="pres">
      <dgm:prSet presAssocID="{E7C6C5F6-EA3E-49CC-9BFB-B69377F6931B}" presName="accent_4" presStyleCnt="0"/>
      <dgm:spPr/>
    </dgm:pt>
    <dgm:pt modelId="{E0FFACE9-60C3-4E4D-A0A9-0196D4316B7D}" type="pres">
      <dgm:prSet presAssocID="{E7C6C5F6-EA3E-49CC-9BFB-B69377F6931B}" presName="accentRepeatNode" presStyleLbl="solidFgAcc1" presStyleIdx="3" presStyleCnt="7" custLinFactNeighborX="6191" custLinFactNeighborY="-1548"/>
      <dgm:spPr>
        <a:ln>
          <a:solidFill>
            <a:srgbClr val="1FA6DC"/>
          </a:solidFill>
        </a:ln>
      </dgm:spPr>
    </dgm:pt>
    <dgm:pt modelId="{FC07C661-D03F-4556-A8BA-34CB1798A597}" type="pres">
      <dgm:prSet presAssocID="{DCFF8CC1-C935-4565-BE67-1610E982C6DE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242869-AB16-4D96-8130-87ACCA29BA23}" type="pres">
      <dgm:prSet presAssocID="{DCFF8CC1-C935-4565-BE67-1610E982C6DE}" presName="accent_5" presStyleCnt="0"/>
      <dgm:spPr/>
    </dgm:pt>
    <dgm:pt modelId="{28DC4EC8-D069-437D-B538-7A52422D232E}" type="pres">
      <dgm:prSet presAssocID="{DCFF8CC1-C935-4565-BE67-1610E982C6DE}" presName="accentRepeatNode" presStyleLbl="solidFgAcc1" presStyleIdx="4" presStyleCnt="7"/>
      <dgm:spPr>
        <a:ln>
          <a:solidFill>
            <a:srgbClr val="1FA6DC"/>
          </a:solidFill>
        </a:ln>
      </dgm:spPr>
    </dgm:pt>
    <dgm:pt modelId="{8A2F8723-AAAE-4768-BD84-C510701DE53C}" type="pres">
      <dgm:prSet presAssocID="{AF90F70D-27EC-4338-80A2-EDA7A340377B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1D4790-CC23-401E-865A-B4A3F0CBFCCC}" type="pres">
      <dgm:prSet presAssocID="{AF90F70D-27EC-4338-80A2-EDA7A340377B}" presName="accent_6" presStyleCnt="0"/>
      <dgm:spPr/>
    </dgm:pt>
    <dgm:pt modelId="{DA62AEEB-50C1-44EA-B652-892DC7D54DAD}" type="pres">
      <dgm:prSet presAssocID="{AF90F70D-27EC-4338-80A2-EDA7A340377B}" presName="accentRepeatNode" presStyleLbl="solidFgAcc1" presStyleIdx="5" presStyleCnt="7"/>
      <dgm:spPr>
        <a:ln>
          <a:solidFill>
            <a:srgbClr val="1FA6DC"/>
          </a:solidFill>
        </a:ln>
      </dgm:spPr>
    </dgm:pt>
    <dgm:pt modelId="{D9C66C5F-5CD7-4E37-A410-5FA32953B189}" type="pres">
      <dgm:prSet presAssocID="{CF36F23E-341B-4849-922C-8DC29A913790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4D01E-B0D4-445C-8BB2-DBD2AA05C099}" type="pres">
      <dgm:prSet presAssocID="{CF36F23E-341B-4849-922C-8DC29A913790}" presName="accent_7" presStyleCnt="0"/>
      <dgm:spPr/>
    </dgm:pt>
    <dgm:pt modelId="{4A549F46-2C7B-48D2-8711-62ECC009A72A}" type="pres">
      <dgm:prSet presAssocID="{CF36F23E-341B-4849-922C-8DC29A913790}" presName="accentRepeatNode" presStyleLbl="solidFgAcc1" presStyleIdx="6" presStyleCnt="7"/>
      <dgm:spPr>
        <a:ln>
          <a:solidFill>
            <a:srgbClr val="1FA6DC"/>
          </a:solidFill>
        </a:ln>
      </dgm:spPr>
      <dgm:t>
        <a:bodyPr/>
        <a:lstStyle/>
        <a:p>
          <a:endParaRPr lang="en-US"/>
        </a:p>
      </dgm:t>
    </dgm:pt>
  </dgm:ptLst>
  <dgm:cxnLst>
    <dgm:cxn modelId="{13A6369D-6C04-4AF8-AB63-B6ED575FAB6E}" type="presOf" srcId="{DCFF8CC1-C935-4565-BE67-1610E982C6DE}" destId="{FC07C661-D03F-4556-A8BA-34CB1798A597}" srcOrd="0" destOrd="0" presId="urn:microsoft.com/office/officeart/2008/layout/VerticalCurvedList"/>
    <dgm:cxn modelId="{450CD87B-41D8-4672-B2C0-84F2F1362D8B}" srcId="{40292A8E-B12F-464B-B099-5A5E46E3B71D}" destId="{DCFF8CC1-C935-4565-BE67-1610E982C6DE}" srcOrd="4" destOrd="0" parTransId="{A865A77B-1A9B-430A-9193-B824967D63A0}" sibTransId="{8577B6C2-8270-47CD-B861-F4E38877013D}"/>
    <dgm:cxn modelId="{1C254FEF-C885-46E6-BEF2-EC4DB050E15E}" srcId="{40292A8E-B12F-464B-B099-5A5E46E3B71D}" destId="{AF90F70D-27EC-4338-80A2-EDA7A340377B}" srcOrd="5" destOrd="0" parTransId="{B2F9178F-3D8C-446B-B30E-8120619C8FA0}" sibTransId="{7C4CD842-2C19-480C-9A4A-59891CAA036E}"/>
    <dgm:cxn modelId="{23CA6BFE-2205-42E0-9387-E9844E548216}" type="presOf" srcId="{AF90F70D-27EC-4338-80A2-EDA7A340377B}" destId="{8A2F8723-AAAE-4768-BD84-C510701DE53C}" srcOrd="0" destOrd="0" presId="urn:microsoft.com/office/officeart/2008/layout/VerticalCurvedList"/>
    <dgm:cxn modelId="{BFE5DAF2-3C91-4A95-A372-FC125D073CBA}" srcId="{40292A8E-B12F-464B-B099-5A5E46E3B71D}" destId="{E7C6C5F6-EA3E-49CC-9BFB-B69377F6931B}" srcOrd="3" destOrd="0" parTransId="{71276DE2-0DD6-4C3F-A283-DE67F9256ADF}" sibTransId="{188EB302-B587-4236-B8AF-1BFD35A23434}"/>
    <dgm:cxn modelId="{32C137B5-F7DB-4953-849C-FDBB6B297EE2}" srcId="{40292A8E-B12F-464B-B099-5A5E46E3B71D}" destId="{CF36F23E-341B-4849-922C-8DC29A913790}" srcOrd="6" destOrd="0" parTransId="{0BB1B9AF-A3C3-45ED-B6A7-C7FAED7C5C19}" sibTransId="{67B54A75-AEAA-4022-BEFB-4865B1274F2F}"/>
    <dgm:cxn modelId="{07382D74-A082-4609-887A-38AF3394A04E}" type="presOf" srcId="{FD347EBC-77F6-4156-832B-106773750658}" destId="{47212543-8EEB-44A3-B5AE-3F498397738B}" srcOrd="0" destOrd="0" presId="urn:microsoft.com/office/officeart/2008/layout/VerticalCurvedList"/>
    <dgm:cxn modelId="{FA34B979-EED4-4A41-8772-4D11171279FA}" srcId="{40292A8E-B12F-464B-B099-5A5E46E3B71D}" destId="{FD347EBC-77F6-4156-832B-106773750658}" srcOrd="2" destOrd="0" parTransId="{AA369EF2-20EE-4015-A92A-09E90E9DF7BE}" sibTransId="{A678C3FD-63E0-4947-814C-506087A41287}"/>
    <dgm:cxn modelId="{0C84C4CA-941C-43DC-BEEF-5F119367A15E}" type="presOf" srcId="{CF36F23E-341B-4849-922C-8DC29A913790}" destId="{D9C66C5F-5CD7-4E37-A410-5FA32953B189}" srcOrd="0" destOrd="0" presId="urn:microsoft.com/office/officeart/2008/layout/VerticalCurvedList"/>
    <dgm:cxn modelId="{1D6FE918-DF1D-4828-8E3B-3EC74A48BDEB}" type="presOf" srcId="{1E32F1F2-EFC0-4880-94AB-37CAE7DA5861}" destId="{28DEA1D1-0BE6-4AEA-83AD-C01D34E4AB1D}" srcOrd="0" destOrd="0" presId="urn:microsoft.com/office/officeart/2008/layout/VerticalCurvedList"/>
    <dgm:cxn modelId="{75CAD010-122D-4F36-B464-2CB245062286}" type="presOf" srcId="{B36D6BD4-6B6A-4444-A9D5-0420C2C992A6}" destId="{CB9D2D50-E996-4715-B882-D64F1CA516D8}" srcOrd="0" destOrd="0" presId="urn:microsoft.com/office/officeart/2008/layout/VerticalCurvedList"/>
    <dgm:cxn modelId="{34D47532-CB83-4238-984A-9EB742541653}" type="presOf" srcId="{E7C6C5F6-EA3E-49CC-9BFB-B69377F6931B}" destId="{35E4EABB-F943-4177-B1A5-C6A53DE9C5EB}" srcOrd="0" destOrd="0" presId="urn:microsoft.com/office/officeart/2008/layout/VerticalCurvedList"/>
    <dgm:cxn modelId="{E4524C86-6BA5-45DE-9718-09A9AE09C043}" srcId="{40292A8E-B12F-464B-B099-5A5E46E3B71D}" destId="{1E32F1F2-EFC0-4880-94AB-37CAE7DA5861}" srcOrd="0" destOrd="0" parTransId="{8A01B89D-7AFB-40FA-9A04-9C231046E285}" sibTransId="{B36D6BD4-6B6A-4444-A9D5-0420C2C992A6}"/>
    <dgm:cxn modelId="{2B0A7D78-A0E3-4F39-9830-E53FCCE80C2B}" type="presOf" srcId="{40292A8E-B12F-464B-B099-5A5E46E3B71D}" destId="{D50EA16D-967C-4005-BFA8-2F636549FA66}" srcOrd="0" destOrd="0" presId="urn:microsoft.com/office/officeart/2008/layout/VerticalCurvedList"/>
    <dgm:cxn modelId="{B857E97E-7D70-4FFB-B799-431BEAFA73AE}" type="presOf" srcId="{935C27B6-2888-4C15-A6B0-99D6DE5FEEAA}" destId="{5560F8BD-0614-4E06-B32A-7B141EA83247}" srcOrd="0" destOrd="0" presId="urn:microsoft.com/office/officeart/2008/layout/VerticalCurvedList"/>
    <dgm:cxn modelId="{E74FAD71-5B99-424D-93AB-64E042F77BC4}" srcId="{40292A8E-B12F-464B-B099-5A5E46E3B71D}" destId="{935C27B6-2888-4C15-A6B0-99D6DE5FEEAA}" srcOrd="1" destOrd="0" parTransId="{943279CF-13E6-470C-8A3C-75E334DEBF2A}" sibTransId="{A2A16A5F-F41A-4212-A591-5BC594F7DDA3}"/>
    <dgm:cxn modelId="{86A72E20-3A52-44EE-AC99-4630C483C1AD}" type="presParOf" srcId="{D50EA16D-967C-4005-BFA8-2F636549FA66}" destId="{B714C166-3A0D-4DC0-97A6-91148B1C3E41}" srcOrd="0" destOrd="0" presId="urn:microsoft.com/office/officeart/2008/layout/VerticalCurvedList"/>
    <dgm:cxn modelId="{0999B5CC-EDB1-4AE3-8FBF-BC0AEC9AD2E8}" type="presParOf" srcId="{B714C166-3A0D-4DC0-97A6-91148B1C3E41}" destId="{B2DDF449-F4EE-47C4-8D68-66AF9A379CD8}" srcOrd="0" destOrd="0" presId="urn:microsoft.com/office/officeart/2008/layout/VerticalCurvedList"/>
    <dgm:cxn modelId="{8AA47A64-0E59-42B8-9CEB-1BFF4E6228EE}" type="presParOf" srcId="{B2DDF449-F4EE-47C4-8D68-66AF9A379CD8}" destId="{D9662781-F796-4F80-BAFB-5FCBFEF1F605}" srcOrd="0" destOrd="0" presId="urn:microsoft.com/office/officeart/2008/layout/VerticalCurvedList"/>
    <dgm:cxn modelId="{B683E017-D656-4143-9B96-FA8F3B01949B}" type="presParOf" srcId="{B2DDF449-F4EE-47C4-8D68-66AF9A379CD8}" destId="{CB9D2D50-E996-4715-B882-D64F1CA516D8}" srcOrd="1" destOrd="0" presId="urn:microsoft.com/office/officeart/2008/layout/VerticalCurvedList"/>
    <dgm:cxn modelId="{CC4E6FFA-F954-486A-A98A-F4AB3A480F3C}" type="presParOf" srcId="{B2DDF449-F4EE-47C4-8D68-66AF9A379CD8}" destId="{3941D13B-4ECE-4100-83F2-5A4764DAD89F}" srcOrd="2" destOrd="0" presId="urn:microsoft.com/office/officeart/2008/layout/VerticalCurvedList"/>
    <dgm:cxn modelId="{66FD3A8E-CBEF-4FF7-8C48-9D1039EFF355}" type="presParOf" srcId="{B2DDF449-F4EE-47C4-8D68-66AF9A379CD8}" destId="{CA31C4C4-F6C4-4E29-BE88-421E5613B02F}" srcOrd="3" destOrd="0" presId="urn:microsoft.com/office/officeart/2008/layout/VerticalCurvedList"/>
    <dgm:cxn modelId="{FF4773A5-22CB-4393-B165-4EED3D296ACE}" type="presParOf" srcId="{B714C166-3A0D-4DC0-97A6-91148B1C3E41}" destId="{28DEA1D1-0BE6-4AEA-83AD-C01D34E4AB1D}" srcOrd="1" destOrd="0" presId="urn:microsoft.com/office/officeart/2008/layout/VerticalCurvedList"/>
    <dgm:cxn modelId="{76C2AB1A-AA4E-4F43-A79F-E8591992F72C}" type="presParOf" srcId="{B714C166-3A0D-4DC0-97A6-91148B1C3E41}" destId="{6F995284-DB36-4283-8F52-54B40CE7E9E4}" srcOrd="2" destOrd="0" presId="urn:microsoft.com/office/officeart/2008/layout/VerticalCurvedList"/>
    <dgm:cxn modelId="{7A20BF09-7BAC-4394-9BFA-93EC4B8BBA86}" type="presParOf" srcId="{6F995284-DB36-4283-8F52-54B40CE7E9E4}" destId="{AAE0CFEB-E9E9-494C-930C-49E71858FAA4}" srcOrd="0" destOrd="0" presId="urn:microsoft.com/office/officeart/2008/layout/VerticalCurvedList"/>
    <dgm:cxn modelId="{77695EEA-30D6-4090-A61B-18FF09CD9B5F}" type="presParOf" srcId="{B714C166-3A0D-4DC0-97A6-91148B1C3E41}" destId="{5560F8BD-0614-4E06-B32A-7B141EA83247}" srcOrd="3" destOrd="0" presId="urn:microsoft.com/office/officeart/2008/layout/VerticalCurvedList"/>
    <dgm:cxn modelId="{E1F6869C-9252-4EC3-8FE8-190AE72A1B28}" type="presParOf" srcId="{B714C166-3A0D-4DC0-97A6-91148B1C3E41}" destId="{73C9B9BD-D788-4419-9AE7-B2D4C5E3466E}" srcOrd="4" destOrd="0" presId="urn:microsoft.com/office/officeart/2008/layout/VerticalCurvedList"/>
    <dgm:cxn modelId="{B27A548F-C293-48CC-BDB0-AFA3C3EB7C47}" type="presParOf" srcId="{73C9B9BD-D788-4419-9AE7-B2D4C5E3466E}" destId="{3C94DE83-6E6E-4E3F-9A24-844C38CD5905}" srcOrd="0" destOrd="0" presId="urn:microsoft.com/office/officeart/2008/layout/VerticalCurvedList"/>
    <dgm:cxn modelId="{3DC476CA-15AD-43A2-A267-62438AB92C76}" type="presParOf" srcId="{B714C166-3A0D-4DC0-97A6-91148B1C3E41}" destId="{47212543-8EEB-44A3-B5AE-3F498397738B}" srcOrd="5" destOrd="0" presId="urn:microsoft.com/office/officeart/2008/layout/VerticalCurvedList"/>
    <dgm:cxn modelId="{867DF25A-AEF9-4652-A4E4-7591B839D857}" type="presParOf" srcId="{B714C166-3A0D-4DC0-97A6-91148B1C3E41}" destId="{E55249DE-3EB7-4301-A439-126C0B0064C3}" srcOrd="6" destOrd="0" presId="urn:microsoft.com/office/officeart/2008/layout/VerticalCurvedList"/>
    <dgm:cxn modelId="{5BAF9E2C-9220-422F-A658-D249E24EE75A}" type="presParOf" srcId="{E55249DE-3EB7-4301-A439-126C0B0064C3}" destId="{5DDE4174-ADAA-4890-8B5E-8690059AA6C8}" srcOrd="0" destOrd="0" presId="urn:microsoft.com/office/officeart/2008/layout/VerticalCurvedList"/>
    <dgm:cxn modelId="{AD07F551-8688-4459-A9F4-E7CAEE9BD2AA}" type="presParOf" srcId="{B714C166-3A0D-4DC0-97A6-91148B1C3E41}" destId="{35E4EABB-F943-4177-B1A5-C6A53DE9C5EB}" srcOrd="7" destOrd="0" presId="urn:microsoft.com/office/officeart/2008/layout/VerticalCurvedList"/>
    <dgm:cxn modelId="{9FA6899C-E379-4439-9449-1D402A1653D8}" type="presParOf" srcId="{B714C166-3A0D-4DC0-97A6-91148B1C3E41}" destId="{8C535E07-CA7E-49D5-86DB-DB000D1B3556}" srcOrd="8" destOrd="0" presId="urn:microsoft.com/office/officeart/2008/layout/VerticalCurvedList"/>
    <dgm:cxn modelId="{CEA468D5-09E5-4E28-A998-6A5D24988857}" type="presParOf" srcId="{8C535E07-CA7E-49D5-86DB-DB000D1B3556}" destId="{E0FFACE9-60C3-4E4D-A0A9-0196D4316B7D}" srcOrd="0" destOrd="0" presId="urn:microsoft.com/office/officeart/2008/layout/VerticalCurvedList"/>
    <dgm:cxn modelId="{F67C78BD-5681-434B-B38B-D9B4FBF7507E}" type="presParOf" srcId="{B714C166-3A0D-4DC0-97A6-91148B1C3E41}" destId="{FC07C661-D03F-4556-A8BA-34CB1798A597}" srcOrd="9" destOrd="0" presId="urn:microsoft.com/office/officeart/2008/layout/VerticalCurvedList"/>
    <dgm:cxn modelId="{6B6E2636-A5C0-4A58-B942-7643350090C4}" type="presParOf" srcId="{B714C166-3A0D-4DC0-97A6-91148B1C3E41}" destId="{00242869-AB16-4D96-8130-87ACCA29BA23}" srcOrd="10" destOrd="0" presId="urn:microsoft.com/office/officeart/2008/layout/VerticalCurvedList"/>
    <dgm:cxn modelId="{84FBFC52-01DD-4915-8BD6-4095D5A026A7}" type="presParOf" srcId="{00242869-AB16-4D96-8130-87ACCA29BA23}" destId="{28DC4EC8-D069-437D-B538-7A52422D232E}" srcOrd="0" destOrd="0" presId="urn:microsoft.com/office/officeart/2008/layout/VerticalCurvedList"/>
    <dgm:cxn modelId="{B52E2E05-915E-47FF-AF43-9E5C6FC7E116}" type="presParOf" srcId="{B714C166-3A0D-4DC0-97A6-91148B1C3E41}" destId="{8A2F8723-AAAE-4768-BD84-C510701DE53C}" srcOrd="11" destOrd="0" presId="urn:microsoft.com/office/officeart/2008/layout/VerticalCurvedList"/>
    <dgm:cxn modelId="{93764EA7-C596-4F76-9D07-83B9CD00ECCB}" type="presParOf" srcId="{B714C166-3A0D-4DC0-97A6-91148B1C3E41}" destId="{B51D4790-CC23-401E-865A-B4A3F0CBFCCC}" srcOrd="12" destOrd="0" presId="urn:microsoft.com/office/officeart/2008/layout/VerticalCurvedList"/>
    <dgm:cxn modelId="{5CD953F0-BCDB-438A-AF18-433B1EFBD5E2}" type="presParOf" srcId="{B51D4790-CC23-401E-865A-B4A3F0CBFCCC}" destId="{DA62AEEB-50C1-44EA-B652-892DC7D54DAD}" srcOrd="0" destOrd="0" presId="urn:microsoft.com/office/officeart/2008/layout/VerticalCurvedList"/>
    <dgm:cxn modelId="{B7EB2741-F120-4B2E-BBCC-ABAA4A4C3727}" type="presParOf" srcId="{B714C166-3A0D-4DC0-97A6-91148B1C3E41}" destId="{D9C66C5F-5CD7-4E37-A410-5FA32953B189}" srcOrd="13" destOrd="0" presId="urn:microsoft.com/office/officeart/2008/layout/VerticalCurvedList"/>
    <dgm:cxn modelId="{6B9729D5-3486-4284-BAF4-906513880E61}" type="presParOf" srcId="{B714C166-3A0D-4DC0-97A6-91148B1C3E41}" destId="{18C4D01E-B0D4-445C-8BB2-DBD2AA05C099}" srcOrd="14" destOrd="0" presId="urn:microsoft.com/office/officeart/2008/layout/VerticalCurvedList"/>
    <dgm:cxn modelId="{1DDDBC9F-A45E-4BBB-927F-754DD66C9DCE}" type="presParOf" srcId="{18C4D01E-B0D4-445C-8BB2-DBD2AA05C099}" destId="{4A549F46-2C7B-48D2-8711-62ECC009A72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A14E0CB-912C-47ED-B1F3-FA2BEB9435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7041F0-7696-428A-A3A8-9F5E109AA4C2}">
      <dgm:prSet phldrT="[Text]"/>
      <dgm:spPr>
        <a:solidFill>
          <a:srgbClr val="0077BA"/>
        </a:solidFill>
        <a:ln>
          <a:solidFill>
            <a:srgbClr val="0077BA"/>
          </a:solidFill>
        </a:ln>
      </dgm:spPr>
      <dgm:t>
        <a:bodyPr/>
        <a:lstStyle/>
        <a:p>
          <a:r>
            <a:rPr lang="en-US" dirty="0" smtClean="0"/>
            <a:t>Evaluation tools</a:t>
          </a:r>
          <a:endParaRPr lang="en-US" dirty="0"/>
        </a:p>
      </dgm:t>
    </dgm:pt>
    <dgm:pt modelId="{4D90B7F7-F6C8-4228-B94D-DF853A5B22FC}" type="parTrans" cxnId="{13B59DA6-7822-44C6-A5B0-46C89230878D}">
      <dgm:prSet/>
      <dgm:spPr/>
      <dgm:t>
        <a:bodyPr/>
        <a:lstStyle/>
        <a:p>
          <a:endParaRPr lang="en-US"/>
        </a:p>
      </dgm:t>
    </dgm:pt>
    <dgm:pt modelId="{04C6BA23-A90C-4238-A8FD-9165A570BDD0}" type="sibTrans" cxnId="{13B59DA6-7822-44C6-A5B0-46C89230878D}">
      <dgm:prSet/>
      <dgm:spPr/>
      <dgm:t>
        <a:bodyPr/>
        <a:lstStyle/>
        <a:p>
          <a:endParaRPr lang="en-US"/>
        </a:p>
      </dgm:t>
    </dgm:pt>
    <dgm:pt modelId="{ECBA30C4-9D14-4026-BF2B-FE81AAC2122B}">
      <dgm:prSet phldrT="[Text]"/>
      <dgm:spPr/>
      <dgm:t>
        <a:bodyPr/>
        <a:lstStyle/>
        <a:p>
          <a:endParaRPr lang="en-US" sz="3900" dirty="0">
            <a:solidFill>
              <a:srgbClr val="433B38"/>
            </a:solidFill>
          </a:endParaRPr>
        </a:p>
      </dgm:t>
    </dgm:pt>
    <dgm:pt modelId="{F316B846-3062-4168-A2D1-D6E6AD1ED581}" type="parTrans" cxnId="{35130A57-DC31-439E-92D7-7D6AD4AD52BD}">
      <dgm:prSet/>
      <dgm:spPr/>
      <dgm:t>
        <a:bodyPr/>
        <a:lstStyle/>
        <a:p>
          <a:endParaRPr lang="en-US"/>
        </a:p>
      </dgm:t>
    </dgm:pt>
    <dgm:pt modelId="{5F5B2D04-9065-45B1-9355-412FC51782E2}" type="sibTrans" cxnId="{35130A57-DC31-439E-92D7-7D6AD4AD52BD}">
      <dgm:prSet/>
      <dgm:spPr/>
      <dgm:t>
        <a:bodyPr/>
        <a:lstStyle/>
        <a:p>
          <a:endParaRPr lang="en-US"/>
        </a:p>
      </dgm:t>
    </dgm:pt>
    <dgm:pt modelId="{62A38ADB-D90D-472D-987A-C45395ECD6B5}">
      <dgm:prSet phldrT="[Text]" custT="1"/>
      <dgm:spPr/>
      <dgm:t>
        <a:bodyPr/>
        <a:lstStyle/>
        <a:p>
          <a:r>
            <a:rPr lang="en-US" sz="4800" dirty="0" smtClean="0">
              <a:solidFill>
                <a:srgbClr val="433B38"/>
              </a:solidFill>
            </a:rPr>
            <a:t>   External </a:t>
          </a:r>
          <a:r>
            <a:rPr lang="en-US" sz="4800" dirty="0" err="1" smtClean="0">
              <a:solidFill>
                <a:srgbClr val="433B38"/>
              </a:solidFill>
            </a:rPr>
            <a:t>playtestings</a:t>
          </a:r>
          <a:endParaRPr lang="en-US" sz="4800" dirty="0">
            <a:solidFill>
              <a:srgbClr val="433B38"/>
            </a:solidFill>
          </a:endParaRPr>
        </a:p>
      </dgm:t>
    </dgm:pt>
    <dgm:pt modelId="{A0B1D7E8-DC92-4FD7-81CF-0CE684FC1704}" type="parTrans" cxnId="{30E32DF1-DEDE-4511-8074-6A364F6568EF}">
      <dgm:prSet/>
      <dgm:spPr/>
      <dgm:t>
        <a:bodyPr/>
        <a:lstStyle/>
        <a:p>
          <a:endParaRPr lang="en-US"/>
        </a:p>
      </dgm:t>
    </dgm:pt>
    <dgm:pt modelId="{7249CA40-CC12-4A01-84C2-8BABD9A90363}" type="sibTrans" cxnId="{30E32DF1-DEDE-4511-8074-6A364F6568EF}">
      <dgm:prSet/>
      <dgm:spPr/>
      <dgm:t>
        <a:bodyPr/>
        <a:lstStyle/>
        <a:p>
          <a:endParaRPr lang="en-US"/>
        </a:p>
      </dgm:t>
    </dgm:pt>
    <dgm:pt modelId="{FCBE071D-5B18-48ED-812B-FCCA885B3A16}">
      <dgm:prSet phldrT="[Text]" custT="1"/>
      <dgm:spPr/>
      <dgm:t>
        <a:bodyPr/>
        <a:lstStyle/>
        <a:p>
          <a:r>
            <a:rPr lang="en-US" sz="4800" dirty="0" smtClean="0">
              <a:solidFill>
                <a:srgbClr val="433B38"/>
              </a:solidFill>
            </a:rPr>
            <a:t>   Personal and close people </a:t>
          </a:r>
          <a:r>
            <a:rPr lang="en-US" sz="4800" dirty="0" err="1" smtClean="0">
              <a:solidFill>
                <a:srgbClr val="433B38"/>
              </a:solidFill>
            </a:rPr>
            <a:t>playtestings</a:t>
          </a:r>
          <a:endParaRPr lang="en-US" sz="4800" dirty="0">
            <a:solidFill>
              <a:srgbClr val="433B38"/>
            </a:solidFill>
          </a:endParaRPr>
        </a:p>
      </dgm:t>
    </dgm:pt>
    <dgm:pt modelId="{F974EFEF-A9EE-4E27-A8D6-DFF6519E0302}" type="parTrans" cxnId="{BDA66847-1029-40F7-B954-0DE2F2358E75}">
      <dgm:prSet/>
      <dgm:spPr/>
      <dgm:t>
        <a:bodyPr/>
        <a:lstStyle/>
        <a:p>
          <a:endParaRPr lang="en-US"/>
        </a:p>
      </dgm:t>
    </dgm:pt>
    <dgm:pt modelId="{24532230-5F31-44A4-88F8-F1A563CCEC22}" type="sibTrans" cxnId="{BDA66847-1029-40F7-B954-0DE2F2358E75}">
      <dgm:prSet/>
      <dgm:spPr/>
      <dgm:t>
        <a:bodyPr/>
        <a:lstStyle/>
        <a:p>
          <a:endParaRPr lang="en-US"/>
        </a:p>
      </dgm:t>
    </dgm:pt>
    <dgm:pt modelId="{70B92D17-E2B3-4FD7-BE3B-966CAAA69A9E}">
      <dgm:prSet phldrT="[Text]"/>
      <dgm:spPr/>
      <dgm:t>
        <a:bodyPr/>
        <a:lstStyle/>
        <a:p>
          <a:endParaRPr lang="en-US" sz="3900" dirty="0">
            <a:solidFill>
              <a:srgbClr val="433B38"/>
            </a:solidFill>
          </a:endParaRPr>
        </a:p>
      </dgm:t>
    </dgm:pt>
    <dgm:pt modelId="{99697B5D-C2A3-45D9-8ED5-A98442B1F89D}" type="parTrans" cxnId="{25E45DD9-3F46-4566-87CE-A326CEAB1E54}">
      <dgm:prSet/>
      <dgm:spPr/>
      <dgm:t>
        <a:bodyPr/>
        <a:lstStyle/>
        <a:p>
          <a:endParaRPr lang="en-US"/>
        </a:p>
      </dgm:t>
    </dgm:pt>
    <dgm:pt modelId="{E290ABEF-0AD2-4DA5-9B47-5043BCCB9516}" type="sibTrans" cxnId="{25E45DD9-3F46-4566-87CE-A326CEAB1E54}">
      <dgm:prSet/>
      <dgm:spPr/>
      <dgm:t>
        <a:bodyPr/>
        <a:lstStyle/>
        <a:p>
          <a:endParaRPr lang="en-US"/>
        </a:p>
      </dgm:t>
    </dgm:pt>
    <dgm:pt modelId="{13E85962-408C-4126-92AE-561B2FD09E7F}" type="pres">
      <dgm:prSet presAssocID="{8A14E0CB-912C-47ED-B1F3-FA2BEB943506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43CF6DF-2E42-40CD-8C12-3876AD6CE841}" type="pres">
      <dgm:prSet presAssocID="{D27041F0-7696-428A-A3A8-9F5E109AA4C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FFD4D0-B58F-4CAD-AC23-1D8372375078}" type="pres">
      <dgm:prSet presAssocID="{D27041F0-7696-428A-A3A8-9F5E109AA4C2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5130A57-DC31-439E-92D7-7D6AD4AD52BD}" srcId="{D27041F0-7696-428A-A3A8-9F5E109AA4C2}" destId="{ECBA30C4-9D14-4026-BF2B-FE81AAC2122B}" srcOrd="0" destOrd="0" parTransId="{F316B846-3062-4168-A2D1-D6E6AD1ED581}" sibTransId="{5F5B2D04-9065-45B1-9355-412FC51782E2}"/>
    <dgm:cxn modelId="{60090491-3D35-45AC-8B74-1127415BE378}" type="presOf" srcId="{70B92D17-E2B3-4FD7-BE3B-966CAAA69A9E}" destId="{A4FFD4D0-B58F-4CAD-AC23-1D8372375078}" srcOrd="0" destOrd="2" presId="urn:microsoft.com/office/officeart/2005/8/layout/vList2"/>
    <dgm:cxn modelId="{30E32DF1-DEDE-4511-8074-6A364F6568EF}" srcId="{D27041F0-7696-428A-A3A8-9F5E109AA4C2}" destId="{62A38ADB-D90D-472D-987A-C45395ECD6B5}" srcOrd="3" destOrd="0" parTransId="{A0B1D7E8-DC92-4FD7-81CF-0CE684FC1704}" sibTransId="{7249CA40-CC12-4A01-84C2-8BABD9A90363}"/>
    <dgm:cxn modelId="{02C34E0A-1DAD-418A-BF28-127943EDA718}" type="presOf" srcId="{ECBA30C4-9D14-4026-BF2B-FE81AAC2122B}" destId="{A4FFD4D0-B58F-4CAD-AC23-1D8372375078}" srcOrd="0" destOrd="0" presId="urn:microsoft.com/office/officeart/2005/8/layout/vList2"/>
    <dgm:cxn modelId="{24C3BFD7-FCCE-473B-B2FE-54ED9C185BA2}" type="presOf" srcId="{FCBE071D-5B18-48ED-812B-FCCA885B3A16}" destId="{A4FFD4D0-B58F-4CAD-AC23-1D8372375078}" srcOrd="0" destOrd="1" presId="urn:microsoft.com/office/officeart/2005/8/layout/vList2"/>
    <dgm:cxn modelId="{EDA25FC4-56AE-4233-83E1-0D0A0F91E393}" type="presOf" srcId="{8A14E0CB-912C-47ED-B1F3-FA2BEB943506}" destId="{13E85962-408C-4126-92AE-561B2FD09E7F}" srcOrd="0" destOrd="0" presId="urn:microsoft.com/office/officeart/2005/8/layout/vList2"/>
    <dgm:cxn modelId="{25E45DD9-3F46-4566-87CE-A326CEAB1E54}" srcId="{D27041F0-7696-428A-A3A8-9F5E109AA4C2}" destId="{70B92D17-E2B3-4FD7-BE3B-966CAAA69A9E}" srcOrd="2" destOrd="0" parTransId="{99697B5D-C2A3-45D9-8ED5-A98442B1F89D}" sibTransId="{E290ABEF-0AD2-4DA5-9B47-5043BCCB9516}"/>
    <dgm:cxn modelId="{A7BCB030-6E46-4037-B2F6-C2156C5FAABF}" type="presOf" srcId="{D27041F0-7696-428A-A3A8-9F5E109AA4C2}" destId="{743CF6DF-2E42-40CD-8C12-3876AD6CE841}" srcOrd="0" destOrd="0" presId="urn:microsoft.com/office/officeart/2005/8/layout/vList2"/>
    <dgm:cxn modelId="{13B59DA6-7822-44C6-A5B0-46C89230878D}" srcId="{8A14E0CB-912C-47ED-B1F3-FA2BEB943506}" destId="{D27041F0-7696-428A-A3A8-9F5E109AA4C2}" srcOrd="0" destOrd="0" parTransId="{4D90B7F7-F6C8-4228-B94D-DF853A5B22FC}" sibTransId="{04C6BA23-A90C-4238-A8FD-9165A570BDD0}"/>
    <dgm:cxn modelId="{3EFDF834-C680-4029-8EF0-FCD718CB5CA3}" type="presOf" srcId="{62A38ADB-D90D-472D-987A-C45395ECD6B5}" destId="{A4FFD4D0-B58F-4CAD-AC23-1D8372375078}" srcOrd="0" destOrd="3" presId="urn:microsoft.com/office/officeart/2005/8/layout/vList2"/>
    <dgm:cxn modelId="{BDA66847-1029-40F7-B954-0DE2F2358E75}" srcId="{D27041F0-7696-428A-A3A8-9F5E109AA4C2}" destId="{FCBE071D-5B18-48ED-812B-FCCA885B3A16}" srcOrd="1" destOrd="0" parTransId="{F974EFEF-A9EE-4E27-A8D6-DFF6519E0302}" sibTransId="{24532230-5F31-44A4-88F8-F1A563CCEC22}"/>
    <dgm:cxn modelId="{8687AAA9-5854-475A-980D-C94BB6B435B8}" type="presParOf" srcId="{13E85962-408C-4126-92AE-561B2FD09E7F}" destId="{743CF6DF-2E42-40CD-8C12-3876AD6CE841}" srcOrd="0" destOrd="0" presId="urn:microsoft.com/office/officeart/2005/8/layout/vList2"/>
    <dgm:cxn modelId="{B4A8EE7A-A7A0-4916-87CA-0E736DF322FC}" type="presParOf" srcId="{13E85962-408C-4126-92AE-561B2FD09E7F}" destId="{A4FFD4D0-B58F-4CAD-AC23-1D8372375078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292A8E-B12F-464B-B099-5A5E46E3B71D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E32F1F2-EFC0-4880-94AB-37CAE7DA5861}">
      <dgm:prSet phldrT="[Text]"/>
      <dgm:spPr>
        <a:solidFill>
          <a:srgbClr val="1FA6DC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Creating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the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prototype</a:t>
          </a:r>
          <a:r>
            <a:rPr lang="es-E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8A01B89D-7AFB-40FA-9A04-9C231046E285}" type="parTrans" cxnId="{E4524C86-6BA5-45DE-9718-09A9AE09C043}">
      <dgm:prSet/>
      <dgm:spPr/>
      <dgm:t>
        <a:bodyPr/>
        <a:lstStyle/>
        <a:p>
          <a:endParaRPr lang="en-US"/>
        </a:p>
      </dgm:t>
    </dgm:pt>
    <dgm:pt modelId="{B36D6BD4-6B6A-4444-A9D5-0420C2C992A6}" type="sibTrans" cxnId="{E4524C86-6BA5-45DE-9718-09A9AE09C043}">
      <dgm:prSet/>
      <dgm:spPr>
        <a:ln>
          <a:solidFill>
            <a:srgbClr val="0077BA"/>
          </a:solidFill>
        </a:ln>
      </dgm:spPr>
      <dgm:t>
        <a:bodyPr/>
        <a:lstStyle/>
        <a:p>
          <a:endParaRPr lang="en-US"/>
        </a:p>
      </dgm:t>
    </dgm:pt>
    <dgm:pt modelId="{935C27B6-2888-4C15-A6B0-99D6DE5FEEAA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Design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the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whole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game</a:t>
          </a:r>
          <a:r>
            <a:rPr lang="es-E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943279CF-13E6-470C-8A3C-75E334DEBF2A}" type="parTrans" cxnId="{E74FAD71-5B99-424D-93AB-64E042F77BC4}">
      <dgm:prSet/>
      <dgm:spPr/>
      <dgm:t>
        <a:bodyPr/>
        <a:lstStyle/>
        <a:p>
          <a:endParaRPr lang="en-US"/>
        </a:p>
      </dgm:t>
    </dgm:pt>
    <dgm:pt modelId="{A2A16A5F-F41A-4212-A591-5BC594F7DDA3}" type="sibTrans" cxnId="{E74FAD71-5B99-424D-93AB-64E042F77BC4}">
      <dgm:prSet/>
      <dgm:spPr/>
      <dgm:t>
        <a:bodyPr/>
        <a:lstStyle/>
        <a:p>
          <a:endParaRPr lang="en-US"/>
        </a:p>
      </dgm:t>
    </dgm:pt>
    <dgm:pt modelId="{FD347EBC-77F6-4156-832B-106773750658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Manage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all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the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tasks</a:t>
          </a:r>
          <a:r>
            <a:rPr lang="es-E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AA369EF2-20EE-4015-A92A-09E90E9DF7BE}" type="parTrans" cxnId="{FA34B979-EED4-4A41-8772-4D11171279FA}">
      <dgm:prSet/>
      <dgm:spPr/>
      <dgm:t>
        <a:bodyPr/>
        <a:lstStyle/>
        <a:p>
          <a:endParaRPr lang="en-US"/>
        </a:p>
      </dgm:t>
    </dgm:pt>
    <dgm:pt modelId="{A678C3FD-63E0-4947-814C-506087A41287}" type="sibTrans" cxnId="{FA34B979-EED4-4A41-8772-4D11171279FA}">
      <dgm:prSet/>
      <dgm:spPr/>
      <dgm:t>
        <a:bodyPr/>
        <a:lstStyle/>
        <a:p>
          <a:endParaRPr lang="en-US"/>
        </a:p>
      </dgm:t>
    </dgm:pt>
    <dgm:pt modelId="{CF36F23E-341B-4849-922C-8DC29A913790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Achieve</a:t>
          </a:r>
          <a:r>
            <a:rPr lang="es-ES" dirty="0" smtClean="0">
              <a:solidFill>
                <a:schemeClr val="bg1"/>
              </a:solidFill>
            </a:rPr>
            <a:t> a </a:t>
          </a:r>
          <a:r>
            <a:rPr lang="es-ES" dirty="0" err="1" smtClean="0">
              <a:solidFill>
                <a:schemeClr val="bg1"/>
              </a:solidFill>
            </a:rPr>
            <a:t>fun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gameplay</a:t>
          </a:r>
          <a:endParaRPr lang="en-US" dirty="0">
            <a:solidFill>
              <a:schemeClr val="bg1"/>
            </a:solidFill>
          </a:endParaRPr>
        </a:p>
      </dgm:t>
    </dgm:pt>
    <dgm:pt modelId="{0BB1B9AF-A3C3-45ED-B6A7-C7FAED7C5C19}" type="parTrans" cxnId="{32C137B5-F7DB-4953-849C-FDBB6B297EE2}">
      <dgm:prSet/>
      <dgm:spPr/>
      <dgm:t>
        <a:bodyPr/>
        <a:lstStyle/>
        <a:p>
          <a:endParaRPr lang="en-US"/>
        </a:p>
      </dgm:t>
    </dgm:pt>
    <dgm:pt modelId="{67B54A75-AEAA-4022-BEFB-4865B1274F2F}" type="sibTrans" cxnId="{32C137B5-F7DB-4953-849C-FDBB6B297EE2}">
      <dgm:prSet/>
      <dgm:spPr/>
      <dgm:t>
        <a:bodyPr/>
        <a:lstStyle/>
        <a:p>
          <a:endParaRPr lang="en-US"/>
        </a:p>
      </dgm:t>
    </dgm:pt>
    <dgm:pt modelId="{E7C6C5F6-EA3E-49CC-9BFB-B69377F6931B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smtClean="0">
              <a:solidFill>
                <a:schemeClr val="bg1"/>
              </a:solidFill>
            </a:rPr>
            <a:t>Balance </a:t>
          </a:r>
          <a:r>
            <a:rPr lang="es-ES" dirty="0" err="1" smtClean="0">
              <a:solidFill>
                <a:schemeClr val="bg1"/>
              </a:solidFill>
            </a:rPr>
            <a:t>the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prototype</a:t>
          </a:r>
          <a:endParaRPr lang="en-US" dirty="0">
            <a:solidFill>
              <a:schemeClr val="bg1"/>
            </a:solidFill>
          </a:endParaRPr>
        </a:p>
      </dgm:t>
    </dgm:pt>
    <dgm:pt modelId="{71276DE2-0DD6-4C3F-A283-DE67F9256ADF}" type="parTrans" cxnId="{BFE5DAF2-3C91-4A95-A372-FC125D073CBA}">
      <dgm:prSet/>
      <dgm:spPr/>
      <dgm:t>
        <a:bodyPr/>
        <a:lstStyle/>
        <a:p>
          <a:endParaRPr lang="en-US"/>
        </a:p>
      </dgm:t>
    </dgm:pt>
    <dgm:pt modelId="{188EB302-B587-4236-B8AF-1BFD35A23434}" type="sibTrans" cxnId="{BFE5DAF2-3C91-4A95-A372-FC125D073CBA}">
      <dgm:prSet/>
      <dgm:spPr/>
      <dgm:t>
        <a:bodyPr/>
        <a:lstStyle/>
        <a:p>
          <a:endParaRPr lang="en-US"/>
        </a:p>
      </dgm:t>
    </dgm:pt>
    <dgm:pt modelId="{DCFF8CC1-C935-4565-BE67-1610E982C6DE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Carry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out</a:t>
          </a:r>
          <a:r>
            <a:rPr lang="es-ES" dirty="0" smtClean="0">
              <a:solidFill>
                <a:schemeClr val="bg1"/>
              </a:solidFill>
            </a:rPr>
            <a:t> a </a:t>
          </a:r>
          <a:r>
            <a:rPr lang="es-ES" dirty="0" err="1" smtClean="0">
              <a:solidFill>
                <a:schemeClr val="bg1"/>
              </a:solidFill>
            </a:rPr>
            <a:t>useful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playtesing</a:t>
          </a:r>
          <a:r>
            <a:rPr lang="es-E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A865A77B-1A9B-430A-9193-B824967D63A0}" type="parTrans" cxnId="{450CD87B-41D8-4672-B2C0-84F2F1362D8B}">
      <dgm:prSet/>
      <dgm:spPr/>
      <dgm:t>
        <a:bodyPr/>
        <a:lstStyle/>
        <a:p>
          <a:endParaRPr lang="en-US"/>
        </a:p>
      </dgm:t>
    </dgm:pt>
    <dgm:pt modelId="{8577B6C2-8270-47CD-B861-F4E38877013D}" type="sibTrans" cxnId="{450CD87B-41D8-4672-B2C0-84F2F1362D8B}">
      <dgm:prSet/>
      <dgm:spPr/>
      <dgm:t>
        <a:bodyPr/>
        <a:lstStyle/>
        <a:p>
          <a:endParaRPr lang="en-US"/>
        </a:p>
      </dgm:t>
    </dgm:pt>
    <dgm:pt modelId="{AF90F70D-27EC-4338-80A2-EDA7A340377B}">
      <dgm:prSet phldrT="[Text]"/>
      <dgm:spPr>
        <a:solidFill>
          <a:srgbClr val="1FA6DC"/>
        </a:solidFill>
      </dgm:spPr>
      <dgm:t>
        <a:bodyPr/>
        <a:lstStyle/>
        <a:p>
          <a:r>
            <a:rPr lang="es-ES" dirty="0" err="1" smtClean="0">
              <a:solidFill>
                <a:schemeClr val="bg1"/>
              </a:solidFill>
            </a:rPr>
            <a:t>Create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an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item</a:t>
          </a:r>
          <a:r>
            <a:rPr lang="es-ES" dirty="0" smtClean="0">
              <a:solidFill>
                <a:schemeClr val="bg1"/>
              </a:solidFill>
            </a:rPr>
            <a:t> </a:t>
          </a:r>
          <a:r>
            <a:rPr lang="es-ES" dirty="0" err="1" smtClean="0">
              <a:solidFill>
                <a:schemeClr val="bg1"/>
              </a:solidFill>
            </a:rPr>
            <a:t>system</a:t>
          </a:r>
          <a:r>
            <a:rPr lang="es-ES" dirty="0" smtClean="0">
              <a:solidFill>
                <a:schemeClr val="bg1"/>
              </a:solidFill>
            </a:rPr>
            <a:t> </a:t>
          </a:r>
          <a:endParaRPr lang="en-US" dirty="0">
            <a:solidFill>
              <a:schemeClr val="bg1"/>
            </a:solidFill>
          </a:endParaRPr>
        </a:p>
      </dgm:t>
    </dgm:pt>
    <dgm:pt modelId="{B2F9178F-3D8C-446B-B30E-8120619C8FA0}" type="parTrans" cxnId="{1C254FEF-C885-46E6-BEF2-EC4DB050E15E}">
      <dgm:prSet/>
      <dgm:spPr/>
      <dgm:t>
        <a:bodyPr/>
        <a:lstStyle/>
        <a:p>
          <a:endParaRPr lang="en-US"/>
        </a:p>
      </dgm:t>
    </dgm:pt>
    <dgm:pt modelId="{7C4CD842-2C19-480C-9A4A-59891CAA036E}" type="sibTrans" cxnId="{1C254FEF-C885-46E6-BEF2-EC4DB050E15E}">
      <dgm:prSet/>
      <dgm:spPr/>
      <dgm:t>
        <a:bodyPr/>
        <a:lstStyle/>
        <a:p>
          <a:endParaRPr lang="en-US"/>
        </a:p>
      </dgm:t>
    </dgm:pt>
    <dgm:pt modelId="{D50EA16D-967C-4005-BFA8-2F636549FA66}" type="pres">
      <dgm:prSet presAssocID="{40292A8E-B12F-464B-B099-5A5E46E3B71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B714C166-3A0D-4DC0-97A6-91148B1C3E41}" type="pres">
      <dgm:prSet presAssocID="{40292A8E-B12F-464B-B099-5A5E46E3B71D}" presName="Name1" presStyleCnt="0"/>
      <dgm:spPr/>
    </dgm:pt>
    <dgm:pt modelId="{B2DDF449-F4EE-47C4-8D68-66AF9A379CD8}" type="pres">
      <dgm:prSet presAssocID="{40292A8E-B12F-464B-B099-5A5E46E3B71D}" presName="cycle" presStyleCnt="0"/>
      <dgm:spPr/>
    </dgm:pt>
    <dgm:pt modelId="{D9662781-F796-4F80-BAFB-5FCBFEF1F605}" type="pres">
      <dgm:prSet presAssocID="{40292A8E-B12F-464B-B099-5A5E46E3B71D}" presName="srcNode" presStyleLbl="node1" presStyleIdx="0" presStyleCnt="7"/>
      <dgm:spPr/>
    </dgm:pt>
    <dgm:pt modelId="{CB9D2D50-E996-4715-B882-D64F1CA516D8}" type="pres">
      <dgm:prSet presAssocID="{40292A8E-B12F-464B-B099-5A5E46E3B71D}" presName="conn" presStyleLbl="parChTrans1D2" presStyleIdx="0" presStyleCnt="1"/>
      <dgm:spPr/>
      <dgm:t>
        <a:bodyPr/>
        <a:lstStyle/>
        <a:p>
          <a:endParaRPr lang="en-US"/>
        </a:p>
      </dgm:t>
    </dgm:pt>
    <dgm:pt modelId="{3941D13B-4ECE-4100-83F2-5A4764DAD89F}" type="pres">
      <dgm:prSet presAssocID="{40292A8E-B12F-464B-B099-5A5E46E3B71D}" presName="extraNode" presStyleLbl="node1" presStyleIdx="0" presStyleCnt="7"/>
      <dgm:spPr/>
    </dgm:pt>
    <dgm:pt modelId="{CA31C4C4-F6C4-4E29-BE88-421E5613B02F}" type="pres">
      <dgm:prSet presAssocID="{40292A8E-B12F-464B-B099-5A5E46E3B71D}" presName="dstNode" presStyleLbl="node1" presStyleIdx="0" presStyleCnt="7"/>
      <dgm:spPr/>
    </dgm:pt>
    <dgm:pt modelId="{28DEA1D1-0BE6-4AEA-83AD-C01D34E4AB1D}" type="pres">
      <dgm:prSet presAssocID="{1E32F1F2-EFC0-4880-94AB-37CAE7DA5861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995284-DB36-4283-8F52-54B40CE7E9E4}" type="pres">
      <dgm:prSet presAssocID="{1E32F1F2-EFC0-4880-94AB-37CAE7DA5861}" presName="accent_1" presStyleCnt="0"/>
      <dgm:spPr/>
    </dgm:pt>
    <dgm:pt modelId="{AAE0CFEB-E9E9-494C-930C-49E71858FAA4}" type="pres">
      <dgm:prSet presAssocID="{1E32F1F2-EFC0-4880-94AB-37CAE7DA5861}" presName="accentRepeatNode" presStyleLbl="solidFgAcc1" presStyleIdx="0" presStyleCnt="7"/>
      <dgm:spPr>
        <a:ln>
          <a:solidFill>
            <a:srgbClr val="1FA6DC"/>
          </a:solidFill>
        </a:ln>
      </dgm:spPr>
    </dgm:pt>
    <dgm:pt modelId="{5560F8BD-0614-4E06-B32A-7B141EA83247}" type="pres">
      <dgm:prSet presAssocID="{935C27B6-2888-4C15-A6B0-99D6DE5FEEAA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3C9B9BD-D788-4419-9AE7-B2D4C5E3466E}" type="pres">
      <dgm:prSet presAssocID="{935C27B6-2888-4C15-A6B0-99D6DE5FEEAA}" presName="accent_2" presStyleCnt="0"/>
      <dgm:spPr/>
    </dgm:pt>
    <dgm:pt modelId="{3C94DE83-6E6E-4E3F-9A24-844C38CD5905}" type="pres">
      <dgm:prSet presAssocID="{935C27B6-2888-4C15-A6B0-99D6DE5FEEAA}" presName="accentRepeatNode" presStyleLbl="solidFgAcc1" presStyleIdx="1" presStyleCnt="7"/>
      <dgm:spPr>
        <a:ln>
          <a:solidFill>
            <a:srgbClr val="1FA6DC"/>
          </a:solidFill>
        </a:ln>
      </dgm:spPr>
    </dgm:pt>
    <dgm:pt modelId="{47212543-8EEB-44A3-B5AE-3F498397738B}" type="pres">
      <dgm:prSet presAssocID="{FD347EBC-77F6-4156-832B-106773750658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249DE-3EB7-4301-A439-126C0B0064C3}" type="pres">
      <dgm:prSet presAssocID="{FD347EBC-77F6-4156-832B-106773750658}" presName="accent_3" presStyleCnt="0"/>
      <dgm:spPr/>
    </dgm:pt>
    <dgm:pt modelId="{5DDE4174-ADAA-4890-8B5E-8690059AA6C8}" type="pres">
      <dgm:prSet presAssocID="{FD347EBC-77F6-4156-832B-106773750658}" presName="accentRepeatNode" presStyleLbl="solidFgAcc1" presStyleIdx="2" presStyleCnt="7"/>
      <dgm:spPr>
        <a:ln>
          <a:solidFill>
            <a:srgbClr val="1FA6DC"/>
          </a:solidFill>
        </a:ln>
      </dgm:spPr>
    </dgm:pt>
    <dgm:pt modelId="{35E4EABB-F943-4177-B1A5-C6A53DE9C5EB}" type="pres">
      <dgm:prSet presAssocID="{E7C6C5F6-EA3E-49CC-9BFB-B69377F6931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C535E07-CA7E-49D5-86DB-DB000D1B3556}" type="pres">
      <dgm:prSet presAssocID="{E7C6C5F6-EA3E-49CC-9BFB-B69377F6931B}" presName="accent_4" presStyleCnt="0"/>
      <dgm:spPr/>
    </dgm:pt>
    <dgm:pt modelId="{E0FFACE9-60C3-4E4D-A0A9-0196D4316B7D}" type="pres">
      <dgm:prSet presAssocID="{E7C6C5F6-EA3E-49CC-9BFB-B69377F6931B}" presName="accentRepeatNode" presStyleLbl="solidFgAcc1" presStyleIdx="3" presStyleCnt="7" custLinFactNeighborX="6191" custLinFactNeighborY="-1548"/>
      <dgm:spPr>
        <a:ln>
          <a:solidFill>
            <a:srgbClr val="1FA6DC"/>
          </a:solidFill>
        </a:ln>
      </dgm:spPr>
    </dgm:pt>
    <dgm:pt modelId="{FC07C661-D03F-4556-A8BA-34CB1798A597}" type="pres">
      <dgm:prSet presAssocID="{DCFF8CC1-C935-4565-BE67-1610E982C6DE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242869-AB16-4D96-8130-87ACCA29BA23}" type="pres">
      <dgm:prSet presAssocID="{DCFF8CC1-C935-4565-BE67-1610E982C6DE}" presName="accent_5" presStyleCnt="0"/>
      <dgm:spPr/>
    </dgm:pt>
    <dgm:pt modelId="{28DC4EC8-D069-437D-B538-7A52422D232E}" type="pres">
      <dgm:prSet presAssocID="{DCFF8CC1-C935-4565-BE67-1610E982C6DE}" presName="accentRepeatNode" presStyleLbl="solidFgAcc1" presStyleIdx="4" presStyleCnt="7"/>
      <dgm:spPr>
        <a:ln>
          <a:solidFill>
            <a:srgbClr val="1FA6DC"/>
          </a:solidFill>
        </a:ln>
      </dgm:spPr>
    </dgm:pt>
    <dgm:pt modelId="{8A2F8723-AAAE-4768-BD84-C510701DE53C}" type="pres">
      <dgm:prSet presAssocID="{AF90F70D-27EC-4338-80A2-EDA7A340377B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1D4790-CC23-401E-865A-B4A3F0CBFCCC}" type="pres">
      <dgm:prSet presAssocID="{AF90F70D-27EC-4338-80A2-EDA7A340377B}" presName="accent_6" presStyleCnt="0"/>
      <dgm:spPr/>
    </dgm:pt>
    <dgm:pt modelId="{DA62AEEB-50C1-44EA-B652-892DC7D54DAD}" type="pres">
      <dgm:prSet presAssocID="{AF90F70D-27EC-4338-80A2-EDA7A340377B}" presName="accentRepeatNode" presStyleLbl="solidFgAcc1" presStyleIdx="5" presStyleCnt="7"/>
      <dgm:spPr>
        <a:ln>
          <a:solidFill>
            <a:srgbClr val="1FA6DC"/>
          </a:solidFill>
        </a:ln>
      </dgm:spPr>
    </dgm:pt>
    <dgm:pt modelId="{D9C66C5F-5CD7-4E37-A410-5FA32953B189}" type="pres">
      <dgm:prSet presAssocID="{CF36F23E-341B-4849-922C-8DC29A913790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C4D01E-B0D4-445C-8BB2-DBD2AA05C099}" type="pres">
      <dgm:prSet presAssocID="{CF36F23E-341B-4849-922C-8DC29A913790}" presName="accent_7" presStyleCnt="0"/>
      <dgm:spPr/>
    </dgm:pt>
    <dgm:pt modelId="{4A549F46-2C7B-48D2-8711-62ECC009A72A}" type="pres">
      <dgm:prSet presAssocID="{CF36F23E-341B-4849-922C-8DC29A913790}" presName="accentRepeatNode" presStyleLbl="solidFgAcc1" presStyleIdx="6" presStyleCnt="7"/>
      <dgm:spPr>
        <a:ln>
          <a:solidFill>
            <a:srgbClr val="1FA6DC"/>
          </a:solidFill>
        </a:ln>
      </dgm:spPr>
      <dgm:t>
        <a:bodyPr/>
        <a:lstStyle/>
        <a:p>
          <a:endParaRPr lang="en-US"/>
        </a:p>
      </dgm:t>
    </dgm:pt>
  </dgm:ptLst>
  <dgm:cxnLst>
    <dgm:cxn modelId="{13A6369D-6C04-4AF8-AB63-B6ED575FAB6E}" type="presOf" srcId="{DCFF8CC1-C935-4565-BE67-1610E982C6DE}" destId="{FC07C661-D03F-4556-A8BA-34CB1798A597}" srcOrd="0" destOrd="0" presId="urn:microsoft.com/office/officeart/2008/layout/VerticalCurvedList"/>
    <dgm:cxn modelId="{450CD87B-41D8-4672-B2C0-84F2F1362D8B}" srcId="{40292A8E-B12F-464B-B099-5A5E46E3B71D}" destId="{DCFF8CC1-C935-4565-BE67-1610E982C6DE}" srcOrd="4" destOrd="0" parTransId="{A865A77B-1A9B-430A-9193-B824967D63A0}" sibTransId="{8577B6C2-8270-47CD-B861-F4E38877013D}"/>
    <dgm:cxn modelId="{1C254FEF-C885-46E6-BEF2-EC4DB050E15E}" srcId="{40292A8E-B12F-464B-B099-5A5E46E3B71D}" destId="{AF90F70D-27EC-4338-80A2-EDA7A340377B}" srcOrd="5" destOrd="0" parTransId="{B2F9178F-3D8C-446B-B30E-8120619C8FA0}" sibTransId="{7C4CD842-2C19-480C-9A4A-59891CAA036E}"/>
    <dgm:cxn modelId="{23CA6BFE-2205-42E0-9387-E9844E548216}" type="presOf" srcId="{AF90F70D-27EC-4338-80A2-EDA7A340377B}" destId="{8A2F8723-AAAE-4768-BD84-C510701DE53C}" srcOrd="0" destOrd="0" presId="urn:microsoft.com/office/officeart/2008/layout/VerticalCurvedList"/>
    <dgm:cxn modelId="{BFE5DAF2-3C91-4A95-A372-FC125D073CBA}" srcId="{40292A8E-B12F-464B-B099-5A5E46E3B71D}" destId="{E7C6C5F6-EA3E-49CC-9BFB-B69377F6931B}" srcOrd="3" destOrd="0" parTransId="{71276DE2-0DD6-4C3F-A283-DE67F9256ADF}" sibTransId="{188EB302-B587-4236-B8AF-1BFD35A23434}"/>
    <dgm:cxn modelId="{32C137B5-F7DB-4953-849C-FDBB6B297EE2}" srcId="{40292A8E-B12F-464B-B099-5A5E46E3B71D}" destId="{CF36F23E-341B-4849-922C-8DC29A913790}" srcOrd="6" destOrd="0" parTransId="{0BB1B9AF-A3C3-45ED-B6A7-C7FAED7C5C19}" sibTransId="{67B54A75-AEAA-4022-BEFB-4865B1274F2F}"/>
    <dgm:cxn modelId="{07382D74-A082-4609-887A-38AF3394A04E}" type="presOf" srcId="{FD347EBC-77F6-4156-832B-106773750658}" destId="{47212543-8EEB-44A3-B5AE-3F498397738B}" srcOrd="0" destOrd="0" presId="urn:microsoft.com/office/officeart/2008/layout/VerticalCurvedList"/>
    <dgm:cxn modelId="{FA34B979-EED4-4A41-8772-4D11171279FA}" srcId="{40292A8E-B12F-464B-B099-5A5E46E3B71D}" destId="{FD347EBC-77F6-4156-832B-106773750658}" srcOrd="2" destOrd="0" parTransId="{AA369EF2-20EE-4015-A92A-09E90E9DF7BE}" sibTransId="{A678C3FD-63E0-4947-814C-506087A41287}"/>
    <dgm:cxn modelId="{0C84C4CA-941C-43DC-BEEF-5F119367A15E}" type="presOf" srcId="{CF36F23E-341B-4849-922C-8DC29A913790}" destId="{D9C66C5F-5CD7-4E37-A410-5FA32953B189}" srcOrd="0" destOrd="0" presId="urn:microsoft.com/office/officeart/2008/layout/VerticalCurvedList"/>
    <dgm:cxn modelId="{1D6FE918-DF1D-4828-8E3B-3EC74A48BDEB}" type="presOf" srcId="{1E32F1F2-EFC0-4880-94AB-37CAE7DA5861}" destId="{28DEA1D1-0BE6-4AEA-83AD-C01D34E4AB1D}" srcOrd="0" destOrd="0" presId="urn:microsoft.com/office/officeart/2008/layout/VerticalCurvedList"/>
    <dgm:cxn modelId="{75CAD010-122D-4F36-B464-2CB245062286}" type="presOf" srcId="{B36D6BD4-6B6A-4444-A9D5-0420C2C992A6}" destId="{CB9D2D50-E996-4715-B882-D64F1CA516D8}" srcOrd="0" destOrd="0" presId="urn:microsoft.com/office/officeart/2008/layout/VerticalCurvedList"/>
    <dgm:cxn modelId="{34D47532-CB83-4238-984A-9EB742541653}" type="presOf" srcId="{E7C6C5F6-EA3E-49CC-9BFB-B69377F6931B}" destId="{35E4EABB-F943-4177-B1A5-C6A53DE9C5EB}" srcOrd="0" destOrd="0" presId="urn:microsoft.com/office/officeart/2008/layout/VerticalCurvedList"/>
    <dgm:cxn modelId="{E4524C86-6BA5-45DE-9718-09A9AE09C043}" srcId="{40292A8E-B12F-464B-B099-5A5E46E3B71D}" destId="{1E32F1F2-EFC0-4880-94AB-37CAE7DA5861}" srcOrd="0" destOrd="0" parTransId="{8A01B89D-7AFB-40FA-9A04-9C231046E285}" sibTransId="{B36D6BD4-6B6A-4444-A9D5-0420C2C992A6}"/>
    <dgm:cxn modelId="{2B0A7D78-A0E3-4F39-9830-E53FCCE80C2B}" type="presOf" srcId="{40292A8E-B12F-464B-B099-5A5E46E3B71D}" destId="{D50EA16D-967C-4005-BFA8-2F636549FA66}" srcOrd="0" destOrd="0" presId="urn:microsoft.com/office/officeart/2008/layout/VerticalCurvedList"/>
    <dgm:cxn modelId="{B857E97E-7D70-4FFB-B799-431BEAFA73AE}" type="presOf" srcId="{935C27B6-2888-4C15-A6B0-99D6DE5FEEAA}" destId="{5560F8BD-0614-4E06-B32A-7B141EA83247}" srcOrd="0" destOrd="0" presId="urn:microsoft.com/office/officeart/2008/layout/VerticalCurvedList"/>
    <dgm:cxn modelId="{E74FAD71-5B99-424D-93AB-64E042F77BC4}" srcId="{40292A8E-B12F-464B-B099-5A5E46E3B71D}" destId="{935C27B6-2888-4C15-A6B0-99D6DE5FEEAA}" srcOrd="1" destOrd="0" parTransId="{943279CF-13E6-470C-8A3C-75E334DEBF2A}" sibTransId="{A2A16A5F-F41A-4212-A591-5BC594F7DDA3}"/>
    <dgm:cxn modelId="{86A72E20-3A52-44EE-AC99-4630C483C1AD}" type="presParOf" srcId="{D50EA16D-967C-4005-BFA8-2F636549FA66}" destId="{B714C166-3A0D-4DC0-97A6-91148B1C3E41}" srcOrd="0" destOrd="0" presId="urn:microsoft.com/office/officeart/2008/layout/VerticalCurvedList"/>
    <dgm:cxn modelId="{0999B5CC-EDB1-4AE3-8FBF-BC0AEC9AD2E8}" type="presParOf" srcId="{B714C166-3A0D-4DC0-97A6-91148B1C3E41}" destId="{B2DDF449-F4EE-47C4-8D68-66AF9A379CD8}" srcOrd="0" destOrd="0" presId="urn:microsoft.com/office/officeart/2008/layout/VerticalCurvedList"/>
    <dgm:cxn modelId="{8AA47A64-0E59-42B8-9CEB-1BFF4E6228EE}" type="presParOf" srcId="{B2DDF449-F4EE-47C4-8D68-66AF9A379CD8}" destId="{D9662781-F796-4F80-BAFB-5FCBFEF1F605}" srcOrd="0" destOrd="0" presId="urn:microsoft.com/office/officeart/2008/layout/VerticalCurvedList"/>
    <dgm:cxn modelId="{B683E017-D656-4143-9B96-FA8F3B01949B}" type="presParOf" srcId="{B2DDF449-F4EE-47C4-8D68-66AF9A379CD8}" destId="{CB9D2D50-E996-4715-B882-D64F1CA516D8}" srcOrd="1" destOrd="0" presId="urn:microsoft.com/office/officeart/2008/layout/VerticalCurvedList"/>
    <dgm:cxn modelId="{CC4E6FFA-F954-486A-A98A-F4AB3A480F3C}" type="presParOf" srcId="{B2DDF449-F4EE-47C4-8D68-66AF9A379CD8}" destId="{3941D13B-4ECE-4100-83F2-5A4764DAD89F}" srcOrd="2" destOrd="0" presId="urn:microsoft.com/office/officeart/2008/layout/VerticalCurvedList"/>
    <dgm:cxn modelId="{66FD3A8E-CBEF-4FF7-8C48-9D1039EFF355}" type="presParOf" srcId="{B2DDF449-F4EE-47C4-8D68-66AF9A379CD8}" destId="{CA31C4C4-F6C4-4E29-BE88-421E5613B02F}" srcOrd="3" destOrd="0" presId="urn:microsoft.com/office/officeart/2008/layout/VerticalCurvedList"/>
    <dgm:cxn modelId="{FF4773A5-22CB-4393-B165-4EED3D296ACE}" type="presParOf" srcId="{B714C166-3A0D-4DC0-97A6-91148B1C3E41}" destId="{28DEA1D1-0BE6-4AEA-83AD-C01D34E4AB1D}" srcOrd="1" destOrd="0" presId="urn:microsoft.com/office/officeart/2008/layout/VerticalCurvedList"/>
    <dgm:cxn modelId="{76C2AB1A-AA4E-4F43-A79F-E8591992F72C}" type="presParOf" srcId="{B714C166-3A0D-4DC0-97A6-91148B1C3E41}" destId="{6F995284-DB36-4283-8F52-54B40CE7E9E4}" srcOrd="2" destOrd="0" presId="urn:microsoft.com/office/officeart/2008/layout/VerticalCurvedList"/>
    <dgm:cxn modelId="{7A20BF09-7BAC-4394-9BFA-93EC4B8BBA86}" type="presParOf" srcId="{6F995284-DB36-4283-8F52-54B40CE7E9E4}" destId="{AAE0CFEB-E9E9-494C-930C-49E71858FAA4}" srcOrd="0" destOrd="0" presId="urn:microsoft.com/office/officeart/2008/layout/VerticalCurvedList"/>
    <dgm:cxn modelId="{77695EEA-30D6-4090-A61B-18FF09CD9B5F}" type="presParOf" srcId="{B714C166-3A0D-4DC0-97A6-91148B1C3E41}" destId="{5560F8BD-0614-4E06-B32A-7B141EA83247}" srcOrd="3" destOrd="0" presId="urn:microsoft.com/office/officeart/2008/layout/VerticalCurvedList"/>
    <dgm:cxn modelId="{E1F6869C-9252-4EC3-8FE8-190AE72A1B28}" type="presParOf" srcId="{B714C166-3A0D-4DC0-97A6-91148B1C3E41}" destId="{73C9B9BD-D788-4419-9AE7-B2D4C5E3466E}" srcOrd="4" destOrd="0" presId="urn:microsoft.com/office/officeart/2008/layout/VerticalCurvedList"/>
    <dgm:cxn modelId="{B27A548F-C293-48CC-BDB0-AFA3C3EB7C47}" type="presParOf" srcId="{73C9B9BD-D788-4419-9AE7-B2D4C5E3466E}" destId="{3C94DE83-6E6E-4E3F-9A24-844C38CD5905}" srcOrd="0" destOrd="0" presId="urn:microsoft.com/office/officeart/2008/layout/VerticalCurvedList"/>
    <dgm:cxn modelId="{3DC476CA-15AD-43A2-A267-62438AB92C76}" type="presParOf" srcId="{B714C166-3A0D-4DC0-97A6-91148B1C3E41}" destId="{47212543-8EEB-44A3-B5AE-3F498397738B}" srcOrd="5" destOrd="0" presId="urn:microsoft.com/office/officeart/2008/layout/VerticalCurvedList"/>
    <dgm:cxn modelId="{867DF25A-AEF9-4652-A4E4-7591B839D857}" type="presParOf" srcId="{B714C166-3A0D-4DC0-97A6-91148B1C3E41}" destId="{E55249DE-3EB7-4301-A439-126C0B0064C3}" srcOrd="6" destOrd="0" presId="urn:microsoft.com/office/officeart/2008/layout/VerticalCurvedList"/>
    <dgm:cxn modelId="{5BAF9E2C-9220-422F-A658-D249E24EE75A}" type="presParOf" srcId="{E55249DE-3EB7-4301-A439-126C0B0064C3}" destId="{5DDE4174-ADAA-4890-8B5E-8690059AA6C8}" srcOrd="0" destOrd="0" presId="urn:microsoft.com/office/officeart/2008/layout/VerticalCurvedList"/>
    <dgm:cxn modelId="{AD07F551-8688-4459-A9F4-E7CAEE9BD2AA}" type="presParOf" srcId="{B714C166-3A0D-4DC0-97A6-91148B1C3E41}" destId="{35E4EABB-F943-4177-B1A5-C6A53DE9C5EB}" srcOrd="7" destOrd="0" presId="urn:microsoft.com/office/officeart/2008/layout/VerticalCurvedList"/>
    <dgm:cxn modelId="{9FA6899C-E379-4439-9449-1D402A1653D8}" type="presParOf" srcId="{B714C166-3A0D-4DC0-97A6-91148B1C3E41}" destId="{8C535E07-CA7E-49D5-86DB-DB000D1B3556}" srcOrd="8" destOrd="0" presId="urn:microsoft.com/office/officeart/2008/layout/VerticalCurvedList"/>
    <dgm:cxn modelId="{CEA468D5-09E5-4E28-A998-6A5D24988857}" type="presParOf" srcId="{8C535E07-CA7E-49D5-86DB-DB000D1B3556}" destId="{E0FFACE9-60C3-4E4D-A0A9-0196D4316B7D}" srcOrd="0" destOrd="0" presId="urn:microsoft.com/office/officeart/2008/layout/VerticalCurvedList"/>
    <dgm:cxn modelId="{F67C78BD-5681-434B-B38B-D9B4FBF7507E}" type="presParOf" srcId="{B714C166-3A0D-4DC0-97A6-91148B1C3E41}" destId="{FC07C661-D03F-4556-A8BA-34CB1798A597}" srcOrd="9" destOrd="0" presId="urn:microsoft.com/office/officeart/2008/layout/VerticalCurvedList"/>
    <dgm:cxn modelId="{6B6E2636-A5C0-4A58-B942-7643350090C4}" type="presParOf" srcId="{B714C166-3A0D-4DC0-97A6-91148B1C3E41}" destId="{00242869-AB16-4D96-8130-87ACCA29BA23}" srcOrd="10" destOrd="0" presId="urn:microsoft.com/office/officeart/2008/layout/VerticalCurvedList"/>
    <dgm:cxn modelId="{84FBFC52-01DD-4915-8BD6-4095D5A026A7}" type="presParOf" srcId="{00242869-AB16-4D96-8130-87ACCA29BA23}" destId="{28DC4EC8-D069-437D-B538-7A52422D232E}" srcOrd="0" destOrd="0" presId="urn:microsoft.com/office/officeart/2008/layout/VerticalCurvedList"/>
    <dgm:cxn modelId="{B52E2E05-915E-47FF-AF43-9E5C6FC7E116}" type="presParOf" srcId="{B714C166-3A0D-4DC0-97A6-91148B1C3E41}" destId="{8A2F8723-AAAE-4768-BD84-C510701DE53C}" srcOrd="11" destOrd="0" presId="urn:microsoft.com/office/officeart/2008/layout/VerticalCurvedList"/>
    <dgm:cxn modelId="{93764EA7-C596-4F76-9D07-83B9CD00ECCB}" type="presParOf" srcId="{B714C166-3A0D-4DC0-97A6-91148B1C3E41}" destId="{B51D4790-CC23-401E-865A-B4A3F0CBFCCC}" srcOrd="12" destOrd="0" presId="urn:microsoft.com/office/officeart/2008/layout/VerticalCurvedList"/>
    <dgm:cxn modelId="{5CD953F0-BCDB-438A-AF18-433B1EFBD5E2}" type="presParOf" srcId="{B51D4790-CC23-401E-865A-B4A3F0CBFCCC}" destId="{DA62AEEB-50C1-44EA-B652-892DC7D54DAD}" srcOrd="0" destOrd="0" presId="urn:microsoft.com/office/officeart/2008/layout/VerticalCurvedList"/>
    <dgm:cxn modelId="{B7EB2741-F120-4B2E-BBCC-ABAA4A4C3727}" type="presParOf" srcId="{B714C166-3A0D-4DC0-97A6-91148B1C3E41}" destId="{D9C66C5F-5CD7-4E37-A410-5FA32953B189}" srcOrd="13" destOrd="0" presId="urn:microsoft.com/office/officeart/2008/layout/VerticalCurvedList"/>
    <dgm:cxn modelId="{6B9729D5-3486-4284-BAF4-906513880E61}" type="presParOf" srcId="{B714C166-3A0D-4DC0-97A6-91148B1C3E41}" destId="{18C4D01E-B0D4-445C-8BB2-DBD2AA05C099}" srcOrd="14" destOrd="0" presId="urn:microsoft.com/office/officeart/2008/layout/VerticalCurvedList"/>
    <dgm:cxn modelId="{1DDDBC9F-A45E-4BBB-927F-754DD66C9DCE}" type="presParOf" srcId="{18C4D01E-B0D4-445C-8BB2-DBD2AA05C099}" destId="{4A549F46-2C7B-48D2-8711-62ECC009A72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D2D50-E996-4715-B882-D64F1CA516D8}">
      <dsp:nvSpPr>
        <dsp:cNvPr id="0" name=""/>
        <dsp:cNvSpPr/>
      </dsp:nvSpPr>
      <dsp:spPr>
        <a:xfrm>
          <a:off x="-12236889" y="-1868935"/>
          <a:ext cx="14572382" cy="14572382"/>
        </a:xfrm>
        <a:prstGeom prst="blockArc">
          <a:avLst>
            <a:gd name="adj1" fmla="val 18900000"/>
            <a:gd name="adj2" fmla="val 2700000"/>
            <a:gd name="adj3" fmla="val 148"/>
          </a:avLst>
        </a:prstGeom>
        <a:noFill/>
        <a:ln w="12700" cap="flat" cmpd="sng" algn="ctr">
          <a:solidFill>
            <a:srgbClr val="0077B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EA1D1-0BE6-4AEA-83AD-C01D34E4AB1D}">
      <dsp:nvSpPr>
        <dsp:cNvPr id="0" name=""/>
        <dsp:cNvSpPr/>
      </dsp:nvSpPr>
      <dsp:spPr>
        <a:xfrm>
          <a:off x="760040" y="492536"/>
          <a:ext cx="9186387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Creating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the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prototype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760040" y="492536"/>
        <a:ext cx="9186387" cy="984640"/>
      </dsp:txXfrm>
    </dsp:sp>
    <dsp:sp modelId="{AAE0CFEB-E9E9-494C-930C-49E71858FAA4}">
      <dsp:nvSpPr>
        <dsp:cNvPr id="0" name=""/>
        <dsp:cNvSpPr/>
      </dsp:nvSpPr>
      <dsp:spPr>
        <a:xfrm>
          <a:off x="144640" y="369456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0F8BD-0614-4E06-B32A-7B141EA83247}">
      <dsp:nvSpPr>
        <dsp:cNvPr id="0" name=""/>
        <dsp:cNvSpPr/>
      </dsp:nvSpPr>
      <dsp:spPr>
        <a:xfrm>
          <a:off x="1651721" y="1970364"/>
          <a:ext cx="8294707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Design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the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whole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game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1651721" y="1970364"/>
        <a:ext cx="8294707" cy="984640"/>
      </dsp:txXfrm>
    </dsp:sp>
    <dsp:sp modelId="{3C94DE83-6E6E-4E3F-9A24-844C38CD5905}">
      <dsp:nvSpPr>
        <dsp:cNvPr id="0" name=""/>
        <dsp:cNvSpPr/>
      </dsp:nvSpPr>
      <dsp:spPr>
        <a:xfrm>
          <a:off x="1036320" y="1847284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12543-8EEB-44A3-B5AE-3F498397738B}">
      <dsp:nvSpPr>
        <dsp:cNvPr id="0" name=""/>
        <dsp:cNvSpPr/>
      </dsp:nvSpPr>
      <dsp:spPr>
        <a:xfrm>
          <a:off x="2140357" y="3447108"/>
          <a:ext cx="7806070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Manage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all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the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tasks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2140357" y="3447108"/>
        <a:ext cx="7806070" cy="984640"/>
      </dsp:txXfrm>
    </dsp:sp>
    <dsp:sp modelId="{5DDE4174-ADAA-4890-8B5E-8690059AA6C8}">
      <dsp:nvSpPr>
        <dsp:cNvPr id="0" name=""/>
        <dsp:cNvSpPr/>
      </dsp:nvSpPr>
      <dsp:spPr>
        <a:xfrm>
          <a:off x="1524957" y="3324027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4EABB-F943-4177-B1A5-C6A53DE9C5EB}">
      <dsp:nvSpPr>
        <dsp:cNvPr id="0" name=""/>
        <dsp:cNvSpPr/>
      </dsp:nvSpPr>
      <dsp:spPr>
        <a:xfrm>
          <a:off x="2296374" y="4924935"/>
          <a:ext cx="7650053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smtClean="0">
              <a:solidFill>
                <a:schemeClr val="bg1"/>
              </a:solidFill>
            </a:rPr>
            <a:t>Balance </a:t>
          </a:r>
          <a:r>
            <a:rPr lang="es-ES" sz="4700" kern="1200" dirty="0" err="1" smtClean="0">
              <a:solidFill>
                <a:schemeClr val="bg1"/>
              </a:solidFill>
            </a:rPr>
            <a:t>the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prototype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2296374" y="4924935"/>
        <a:ext cx="7650053" cy="984640"/>
      </dsp:txXfrm>
    </dsp:sp>
    <dsp:sp modelId="{E0FFACE9-60C3-4E4D-A0A9-0196D4316B7D}">
      <dsp:nvSpPr>
        <dsp:cNvPr id="0" name=""/>
        <dsp:cNvSpPr/>
      </dsp:nvSpPr>
      <dsp:spPr>
        <a:xfrm>
          <a:off x="1757173" y="4782802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7C661-D03F-4556-A8BA-34CB1798A597}">
      <dsp:nvSpPr>
        <dsp:cNvPr id="0" name=""/>
        <dsp:cNvSpPr/>
      </dsp:nvSpPr>
      <dsp:spPr>
        <a:xfrm>
          <a:off x="2140357" y="6402762"/>
          <a:ext cx="7806070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Carry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out</a:t>
          </a:r>
          <a:r>
            <a:rPr lang="es-ES" sz="4700" kern="1200" dirty="0" smtClean="0">
              <a:solidFill>
                <a:schemeClr val="bg1"/>
              </a:solidFill>
            </a:rPr>
            <a:t> a </a:t>
          </a:r>
          <a:r>
            <a:rPr lang="es-ES" sz="4700" kern="1200" dirty="0" err="1" smtClean="0">
              <a:solidFill>
                <a:schemeClr val="bg1"/>
              </a:solidFill>
            </a:rPr>
            <a:t>useful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playtesing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2140357" y="6402762"/>
        <a:ext cx="7806070" cy="984640"/>
      </dsp:txXfrm>
    </dsp:sp>
    <dsp:sp modelId="{28DC4EC8-D069-437D-B538-7A52422D232E}">
      <dsp:nvSpPr>
        <dsp:cNvPr id="0" name=""/>
        <dsp:cNvSpPr/>
      </dsp:nvSpPr>
      <dsp:spPr>
        <a:xfrm>
          <a:off x="1524957" y="6279682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F8723-AAAE-4768-BD84-C510701DE53C}">
      <dsp:nvSpPr>
        <dsp:cNvPr id="0" name=""/>
        <dsp:cNvSpPr/>
      </dsp:nvSpPr>
      <dsp:spPr>
        <a:xfrm>
          <a:off x="1651721" y="7879506"/>
          <a:ext cx="8294707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Create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an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item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system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1651721" y="7879506"/>
        <a:ext cx="8294707" cy="984640"/>
      </dsp:txXfrm>
    </dsp:sp>
    <dsp:sp modelId="{DA62AEEB-50C1-44EA-B652-892DC7D54DAD}">
      <dsp:nvSpPr>
        <dsp:cNvPr id="0" name=""/>
        <dsp:cNvSpPr/>
      </dsp:nvSpPr>
      <dsp:spPr>
        <a:xfrm>
          <a:off x="1036320" y="7756426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66C5F-5CD7-4E37-A410-5FA32953B189}">
      <dsp:nvSpPr>
        <dsp:cNvPr id="0" name=""/>
        <dsp:cNvSpPr/>
      </dsp:nvSpPr>
      <dsp:spPr>
        <a:xfrm>
          <a:off x="760040" y="9357333"/>
          <a:ext cx="9186387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Achieve</a:t>
          </a:r>
          <a:r>
            <a:rPr lang="es-ES" sz="4700" kern="1200" dirty="0" smtClean="0">
              <a:solidFill>
                <a:schemeClr val="bg1"/>
              </a:solidFill>
            </a:rPr>
            <a:t> a </a:t>
          </a:r>
          <a:r>
            <a:rPr lang="es-ES" sz="4700" kern="1200" dirty="0" err="1" smtClean="0">
              <a:solidFill>
                <a:schemeClr val="bg1"/>
              </a:solidFill>
            </a:rPr>
            <a:t>fun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gameplay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760040" y="9357333"/>
        <a:ext cx="9186387" cy="984640"/>
      </dsp:txXfrm>
    </dsp:sp>
    <dsp:sp modelId="{4A549F46-2C7B-48D2-8711-62ECC009A72A}">
      <dsp:nvSpPr>
        <dsp:cNvPr id="0" name=""/>
        <dsp:cNvSpPr/>
      </dsp:nvSpPr>
      <dsp:spPr>
        <a:xfrm>
          <a:off x="144640" y="9234253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3CF6DF-2E42-40CD-8C12-3876AD6CE841}">
      <dsp:nvSpPr>
        <dsp:cNvPr id="0" name=""/>
        <dsp:cNvSpPr/>
      </dsp:nvSpPr>
      <dsp:spPr>
        <a:xfrm>
          <a:off x="0" y="3157693"/>
          <a:ext cx="11237159" cy="1559025"/>
        </a:xfrm>
        <a:prstGeom prst="roundRect">
          <a:avLst/>
        </a:prstGeom>
        <a:solidFill>
          <a:srgbClr val="0077BA"/>
        </a:solidFill>
        <a:ln w="12700" cap="flat" cmpd="sng" algn="ctr">
          <a:solidFill>
            <a:srgbClr val="0077B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Evaluation tools</a:t>
          </a:r>
          <a:endParaRPr lang="en-US" sz="6500" kern="1200" dirty="0"/>
        </a:p>
      </dsp:txBody>
      <dsp:txXfrm>
        <a:off x="76105" y="3233798"/>
        <a:ext cx="11084949" cy="1406815"/>
      </dsp:txXfrm>
    </dsp:sp>
    <dsp:sp modelId="{A4FFD4D0-B58F-4CAD-AC23-1D8372375078}">
      <dsp:nvSpPr>
        <dsp:cNvPr id="0" name=""/>
        <dsp:cNvSpPr/>
      </dsp:nvSpPr>
      <dsp:spPr>
        <a:xfrm>
          <a:off x="0" y="4716718"/>
          <a:ext cx="11237159" cy="2960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6780" tIns="60960" rIns="341376" bIns="60960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3900" kern="1200" dirty="0">
            <a:solidFill>
              <a:srgbClr val="433B38"/>
            </a:solidFill>
          </a:endParaRP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800" kern="1200" dirty="0" smtClean="0">
              <a:solidFill>
                <a:srgbClr val="433B38"/>
              </a:solidFill>
            </a:rPr>
            <a:t>   Personal and close people </a:t>
          </a:r>
          <a:r>
            <a:rPr lang="en-US" sz="4800" kern="1200" dirty="0" err="1" smtClean="0">
              <a:solidFill>
                <a:srgbClr val="433B38"/>
              </a:solidFill>
            </a:rPr>
            <a:t>playtestings</a:t>
          </a:r>
          <a:endParaRPr lang="en-US" sz="4800" kern="1200" dirty="0">
            <a:solidFill>
              <a:srgbClr val="433B38"/>
            </a:solidFill>
          </a:endParaRPr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3900" kern="1200" dirty="0">
            <a:solidFill>
              <a:srgbClr val="433B38"/>
            </a:solidFill>
          </a:endParaRPr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4800" kern="1200" dirty="0" smtClean="0">
              <a:solidFill>
                <a:srgbClr val="433B38"/>
              </a:solidFill>
            </a:rPr>
            <a:t>   External </a:t>
          </a:r>
          <a:r>
            <a:rPr lang="en-US" sz="4800" kern="1200" dirty="0" err="1" smtClean="0">
              <a:solidFill>
                <a:srgbClr val="433B38"/>
              </a:solidFill>
            </a:rPr>
            <a:t>playtestings</a:t>
          </a:r>
          <a:endParaRPr lang="en-US" sz="4800" kern="1200" dirty="0">
            <a:solidFill>
              <a:srgbClr val="433B38"/>
            </a:solidFill>
          </a:endParaRPr>
        </a:p>
      </dsp:txBody>
      <dsp:txXfrm>
        <a:off x="0" y="4716718"/>
        <a:ext cx="11237159" cy="29600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B9D2D50-E996-4715-B882-D64F1CA516D8}">
      <dsp:nvSpPr>
        <dsp:cNvPr id="0" name=""/>
        <dsp:cNvSpPr/>
      </dsp:nvSpPr>
      <dsp:spPr>
        <a:xfrm>
          <a:off x="-12236889" y="-1868935"/>
          <a:ext cx="14572382" cy="14572382"/>
        </a:xfrm>
        <a:prstGeom prst="blockArc">
          <a:avLst>
            <a:gd name="adj1" fmla="val 18900000"/>
            <a:gd name="adj2" fmla="val 2700000"/>
            <a:gd name="adj3" fmla="val 148"/>
          </a:avLst>
        </a:prstGeom>
        <a:noFill/>
        <a:ln w="12700" cap="flat" cmpd="sng" algn="ctr">
          <a:solidFill>
            <a:srgbClr val="0077BA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8DEA1D1-0BE6-4AEA-83AD-C01D34E4AB1D}">
      <dsp:nvSpPr>
        <dsp:cNvPr id="0" name=""/>
        <dsp:cNvSpPr/>
      </dsp:nvSpPr>
      <dsp:spPr>
        <a:xfrm>
          <a:off x="760040" y="492536"/>
          <a:ext cx="9186387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Creating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the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prototype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760040" y="492536"/>
        <a:ext cx="9186387" cy="984640"/>
      </dsp:txXfrm>
    </dsp:sp>
    <dsp:sp modelId="{AAE0CFEB-E9E9-494C-930C-49E71858FAA4}">
      <dsp:nvSpPr>
        <dsp:cNvPr id="0" name=""/>
        <dsp:cNvSpPr/>
      </dsp:nvSpPr>
      <dsp:spPr>
        <a:xfrm>
          <a:off x="144640" y="369456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60F8BD-0614-4E06-B32A-7B141EA83247}">
      <dsp:nvSpPr>
        <dsp:cNvPr id="0" name=""/>
        <dsp:cNvSpPr/>
      </dsp:nvSpPr>
      <dsp:spPr>
        <a:xfrm>
          <a:off x="1651721" y="1970364"/>
          <a:ext cx="8294707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Design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the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whole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game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1651721" y="1970364"/>
        <a:ext cx="8294707" cy="984640"/>
      </dsp:txXfrm>
    </dsp:sp>
    <dsp:sp modelId="{3C94DE83-6E6E-4E3F-9A24-844C38CD5905}">
      <dsp:nvSpPr>
        <dsp:cNvPr id="0" name=""/>
        <dsp:cNvSpPr/>
      </dsp:nvSpPr>
      <dsp:spPr>
        <a:xfrm>
          <a:off x="1036320" y="1847284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212543-8EEB-44A3-B5AE-3F498397738B}">
      <dsp:nvSpPr>
        <dsp:cNvPr id="0" name=""/>
        <dsp:cNvSpPr/>
      </dsp:nvSpPr>
      <dsp:spPr>
        <a:xfrm>
          <a:off x="2140357" y="3447108"/>
          <a:ext cx="7806070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Manage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all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the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tasks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2140357" y="3447108"/>
        <a:ext cx="7806070" cy="984640"/>
      </dsp:txXfrm>
    </dsp:sp>
    <dsp:sp modelId="{5DDE4174-ADAA-4890-8B5E-8690059AA6C8}">
      <dsp:nvSpPr>
        <dsp:cNvPr id="0" name=""/>
        <dsp:cNvSpPr/>
      </dsp:nvSpPr>
      <dsp:spPr>
        <a:xfrm>
          <a:off x="1524957" y="3324027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E4EABB-F943-4177-B1A5-C6A53DE9C5EB}">
      <dsp:nvSpPr>
        <dsp:cNvPr id="0" name=""/>
        <dsp:cNvSpPr/>
      </dsp:nvSpPr>
      <dsp:spPr>
        <a:xfrm>
          <a:off x="2296374" y="4924935"/>
          <a:ext cx="7650053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smtClean="0">
              <a:solidFill>
                <a:schemeClr val="bg1"/>
              </a:solidFill>
            </a:rPr>
            <a:t>Balance </a:t>
          </a:r>
          <a:r>
            <a:rPr lang="es-ES" sz="4700" kern="1200" dirty="0" err="1" smtClean="0">
              <a:solidFill>
                <a:schemeClr val="bg1"/>
              </a:solidFill>
            </a:rPr>
            <a:t>the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prototype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2296374" y="4924935"/>
        <a:ext cx="7650053" cy="984640"/>
      </dsp:txXfrm>
    </dsp:sp>
    <dsp:sp modelId="{E0FFACE9-60C3-4E4D-A0A9-0196D4316B7D}">
      <dsp:nvSpPr>
        <dsp:cNvPr id="0" name=""/>
        <dsp:cNvSpPr/>
      </dsp:nvSpPr>
      <dsp:spPr>
        <a:xfrm>
          <a:off x="1757173" y="4782802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07C661-D03F-4556-A8BA-34CB1798A597}">
      <dsp:nvSpPr>
        <dsp:cNvPr id="0" name=""/>
        <dsp:cNvSpPr/>
      </dsp:nvSpPr>
      <dsp:spPr>
        <a:xfrm>
          <a:off x="2140357" y="6402762"/>
          <a:ext cx="7806070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Carry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out</a:t>
          </a:r>
          <a:r>
            <a:rPr lang="es-ES" sz="4700" kern="1200" dirty="0" smtClean="0">
              <a:solidFill>
                <a:schemeClr val="bg1"/>
              </a:solidFill>
            </a:rPr>
            <a:t> a </a:t>
          </a:r>
          <a:r>
            <a:rPr lang="es-ES" sz="4700" kern="1200" dirty="0" err="1" smtClean="0">
              <a:solidFill>
                <a:schemeClr val="bg1"/>
              </a:solidFill>
            </a:rPr>
            <a:t>useful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playtesing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2140357" y="6402762"/>
        <a:ext cx="7806070" cy="984640"/>
      </dsp:txXfrm>
    </dsp:sp>
    <dsp:sp modelId="{28DC4EC8-D069-437D-B538-7A52422D232E}">
      <dsp:nvSpPr>
        <dsp:cNvPr id="0" name=""/>
        <dsp:cNvSpPr/>
      </dsp:nvSpPr>
      <dsp:spPr>
        <a:xfrm>
          <a:off x="1524957" y="6279682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A2F8723-AAAE-4768-BD84-C510701DE53C}">
      <dsp:nvSpPr>
        <dsp:cNvPr id="0" name=""/>
        <dsp:cNvSpPr/>
      </dsp:nvSpPr>
      <dsp:spPr>
        <a:xfrm>
          <a:off x="1651721" y="7879506"/>
          <a:ext cx="8294707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Create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an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item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system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1651721" y="7879506"/>
        <a:ext cx="8294707" cy="984640"/>
      </dsp:txXfrm>
    </dsp:sp>
    <dsp:sp modelId="{DA62AEEB-50C1-44EA-B652-892DC7D54DAD}">
      <dsp:nvSpPr>
        <dsp:cNvPr id="0" name=""/>
        <dsp:cNvSpPr/>
      </dsp:nvSpPr>
      <dsp:spPr>
        <a:xfrm>
          <a:off x="1036320" y="7756426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C66C5F-5CD7-4E37-A410-5FA32953B189}">
      <dsp:nvSpPr>
        <dsp:cNvPr id="0" name=""/>
        <dsp:cNvSpPr/>
      </dsp:nvSpPr>
      <dsp:spPr>
        <a:xfrm>
          <a:off x="760040" y="9357333"/>
          <a:ext cx="9186387" cy="984640"/>
        </a:xfrm>
        <a:prstGeom prst="rect">
          <a:avLst/>
        </a:prstGeom>
        <a:solidFill>
          <a:srgbClr val="1FA6DC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558" tIns="119380" rIns="119380" bIns="119380" numCol="1" spcCol="1270" anchor="ctr" anchorCtr="0">
          <a:noAutofit/>
        </a:bodyPr>
        <a:lstStyle/>
        <a:p>
          <a:pPr lvl="0" algn="l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4700" kern="1200" dirty="0" err="1" smtClean="0">
              <a:solidFill>
                <a:schemeClr val="bg1"/>
              </a:solidFill>
            </a:rPr>
            <a:t>Achieve</a:t>
          </a:r>
          <a:r>
            <a:rPr lang="es-ES" sz="4700" kern="1200" dirty="0" smtClean="0">
              <a:solidFill>
                <a:schemeClr val="bg1"/>
              </a:solidFill>
            </a:rPr>
            <a:t> a </a:t>
          </a:r>
          <a:r>
            <a:rPr lang="es-ES" sz="4700" kern="1200" dirty="0" err="1" smtClean="0">
              <a:solidFill>
                <a:schemeClr val="bg1"/>
              </a:solidFill>
            </a:rPr>
            <a:t>fun</a:t>
          </a:r>
          <a:r>
            <a:rPr lang="es-ES" sz="4700" kern="1200" dirty="0" smtClean="0">
              <a:solidFill>
                <a:schemeClr val="bg1"/>
              </a:solidFill>
            </a:rPr>
            <a:t> </a:t>
          </a:r>
          <a:r>
            <a:rPr lang="es-ES" sz="4700" kern="1200" dirty="0" err="1" smtClean="0">
              <a:solidFill>
                <a:schemeClr val="bg1"/>
              </a:solidFill>
            </a:rPr>
            <a:t>gameplay</a:t>
          </a:r>
          <a:endParaRPr lang="en-US" sz="4700" kern="1200" dirty="0">
            <a:solidFill>
              <a:schemeClr val="bg1"/>
            </a:solidFill>
          </a:endParaRPr>
        </a:p>
      </dsp:txBody>
      <dsp:txXfrm>
        <a:off x="760040" y="9357333"/>
        <a:ext cx="9186387" cy="984640"/>
      </dsp:txXfrm>
    </dsp:sp>
    <dsp:sp modelId="{4A549F46-2C7B-48D2-8711-62ECC009A72A}">
      <dsp:nvSpPr>
        <dsp:cNvPr id="0" name=""/>
        <dsp:cNvSpPr/>
      </dsp:nvSpPr>
      <dsp:spPr>
        <a:xfrm>
          <a:off x="144640" y="9234253"/>
          <a:ext cx="1230800" cy="1230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1FA6DC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213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129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9237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7581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326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814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7940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006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605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11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960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15268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3036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12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24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9531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800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422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373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54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8717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5096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096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366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18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26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1139" y="4321966"/>
            <a:ext cx="8369066" cy="1152524"/>
          </a:xfrm>
        </p:spPr>
        <p:txBody>
          <a:bodyPr anchor="b">
            <a:noAutofit/>
          </a:bodyPr>
          <a:lstStyle>
            <a:lvl1pPr marL="0" indent="0">
              <a:buNone/>
              <a:defRPr sz="4799" b="0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139" y="5474491"/>
            <a:ext cx="8369066" cy="66082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4116" y="4321966"/>
            <a:ext cx="8369056" cy="1152524"/>
          </a:xfrm>
        </p:spPr>
        <p:txBody>
          <a:bodyPr anchor="b">
            <a:noAutofit/>
          </a:bodyPr>
          <a:lstStyle>
            <a:lvl1pPr marL="0" indent="0">
              <a:buNone/>
              <a:defRPr sz="4799" b="0"/>
            </a:lvl1pPr>
            <a:lvl2pPr marL="914171" indent="0">
              <a:buNone/>
              <a:defRPr sz="3999" b="1"/>
            </a:lvl2pPr>
            <a:lvl3pPr marL="1828343" indent="0">
              <a:buNone/>
              <a:defRPr sz="3599" b="1"/>
            </a:lvl3pPr>
            <a:lvl4pPr marL="2742514" indent="0">
              <a:buNone/>
              <a:defRPr sz="3199" b="1"/>
            </a:lvl4pPr>
            <a:lvl5pPr marL="3656686" indent="0">
              <a:buNone/>
              <a:defRPr sz="3199" b="1"/>
            </a:lvl5pPr>
            <a:lvl6pPr marL="4570857" indent="0">
              <a:buNone/>
              <a:defRPr sz="3199" b="1"/>
            </a:lvl6pPr>
            <a:lvl7pPr marL="5485028" indent="0">
              <a:buNone/>
              <a:defRPr sz="3199" b="1"/>
            </a:lvl7pPr>
            <a:lvl8pPr marL="6399200" indent="0">
              <a:buNone/>
              <a:defRPr sz="3199" b="1"/>
            </a:lvl8pPr>
            <a:lvl9pPr marL="7313371" indent="0">
              <a:buNone/>
              <a:defRPr sz="3199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4119" y="5474491"/>
            <a:ext cx="8369054" cy="66082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214651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315" y="1219200"/>
            <a:ext cx="17188859" cy="264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998297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7/18/2019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3326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315" y="2997208"/>
            <a:ext cx="7707048" cy="2556932"/>
          </a:xfrm>
        </p:spPr>
        <p:txBody>
          <a:bodyPr anchor="b">
            <a:normAutofit/>
          </a:bodyPr>
          <a:lstStyle>
            <a:lvl1pPr>
              <a:defRPr sz="3999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8444" y="1029849"/>
            <a:ext cx="9024731" cy="1105287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315" y="5554139"/>
            <a:ext cx="7707048" cy="5168898"/>
          </a:xfrm>
        </p:spPr>
        <p:txBody>
          <a:bodyPr>
            <a:normAutofit/>
          </a:bodyPr>
          <a:lstStyle>
            <a:lvl1pPr marL="0" indent="0">
              <a:buNone/>
              <a:defRPr sz="2799"/>
            </a:lvl1pPr>
            <a:lvl2pPr marL="913897" indent="0">
              <a:buNone/>
              <a:defRPr sz="2799"/>
            </a:lvl2pPr>
            <a:lvl3pPr marL="1827795" indent="0">
              <a:buNone/>
              <a:defRPr sz="2399"/>
            </a:lvl3pPr>
            <a:lvl4pPr marL="2741692" indent="0">
              <a:buNone/>
              <a:defRPr sz="2000"/>
            </a:lvl4pPr>
            <a:lvl5pPr marL="3655588" indent="0">
              <a:buNone/>
              <a:defRPr sz="2000"/>
            </a:lvl5pPr>
            <a:lvl6pPr marL="4569485" indent="0">
              <a:buNone/>
              <a:defRPr sz="2000"/>
            </a:lvl6pPr>
            <a:lvl7pPr marL="5483383" indent="0">
              <a:buNone/>
              <a:defRPr sz="2000"/>
            </a:lvl7pPr>
            <a:lvl8pPr marL="6397280" indent="0">
              <a:buNone/>
              <a:defRPr sz="2000"/>
            </a:lvl8pPr>
            <a:lvl9pPr marL="7311178" indent="0">
              <a:buNone/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688450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316" y="9601200"/>
            <a:ext cx="17188857" cy="1133476"/>
          </a:xfrm>
        </p:spPr>
        <p:txBody>
          <a:bodyPr anchor="b">
            <a:normAutofit/>
          </a:bodyPr>
          <a:lstStyle>
            <a:lvl1pPr algn="l">
              <a:defRPr sz="4799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54315" y="1219200"/>
            <a:ext cx="17188859" cy="7691436"/>
          </a:xfrm>
        </p:spPr>
        <p:txBody>
          <a:bodyPr anchor="t">
            <a:normAutofit/>
          </a:bodyPr>
          <a:lstStyle>
            <a:lvl1pPr marL="0" indent="0" algn="ctr">
              <a:buNone/>
              <a:defRPr sz="3199"/>
            </a:lvl1pPr>
            <a:lvl2pPr marL="914171" indent="0">
              <a:buNone/>
              <a:defRPr sz="3199"/>
            </a:lvl2pPr>
            <a:lvl3pPr marL="1828343" indent="0">
              <a:buNone/>
              <a:defRPr sz="3199"/>
            </a:lvl3pPr>
            <a:lvl4pPr marL="2742514" indent="0">
              <a:buNone/>
              <a:defRPr sz="3199"/>
            </a:lvl4pPr>
            <a:lvl5pPr marL="3656686" indent="0">
              <a:buNone/>
              <a:defRPr sz="3199"/>
            </a:lvl5pPr>
            <a:lvl6pPr marL="4570857" indent="0">
              <a:buNone/>
              <a:defRPr sz="3199"/>
            </a:lvl6pPr>
            <a:lvl7pPr marL="5485028" indent="0">
              <a:buNone/>
              <a:defRPr sz="3199"/>
            </a:lvl7pPr>
            <a:lvl8pPr marL="6399200" indent="0">
              <a:buNone/>
              <a:defRPr sz="3199"/>
            </a:lvl8pPr>
            <a:lvl9pPr marL="7313371" indent="0">
              <a:buNone/>
              <a:defRPr sz="3199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316" y="10734676"/>
            <a:ext cx="17188857" cy="1348048"/>
          </a:xfrm>
        </p:spPr>
        <p:txBody>
          <a:bodyPr>
            <a:normAutofit/>
          </a:bodyPr>
          <a:lstStyle>
            <a:lvl1pPr marL="0" indent="0">
              <a:buNone/>
              <a:defRPr sz="2399"/>
            </a:lvl1pPr>
            <a:lvl2pPr marL="914171" indent="0">
              <a:buNone/>
              <a:defRPr sz="2399"/>
            </a:lvl2pPr>
            <a:lvl3pPr marL="1828343" indent="0">
              <a:buNone/>
              <a:defRPr sz="2000"/>
            </a:lvl3pPr>
            <a:lvl4pPr marL="2742514" indent="0">
              <a:buNone/>
              <a:defRPr sz="1800"/>
            </a:lvl4pPr>
            <a:lvl5pPr marL="3656686" indent="0">
              <a:buNone/>
              <a:defRPr sz="1800"/>
            </a:lvl5pPr>
            <a:lvl6pPr marL="4570857" indent="0">
              <a:buNone/>
              <a:defRPr sz="1800"/>
            </a:lvl6pPr>
            <a:lvl7pPr marL="5485028" indent="0">
              <a:buNone/>
              <a:defRPr sz="1800"/>
            </a:lvl7pPr>
            <a:lvl8pPr marL="6399200" indent="0">
              <a:buNone/>
              <a:defRPr sz="1800"/>
            </a:lvl8pPr>
            <a:lvl9pPr marL="7313371" indent="0">
              <a:buNone/>
              <a:defRPr sz="18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80165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317" y="1219200"/>
            <a:ext cx="17188859" cy="6807200"/>
          </a:xfrm>
        </p:spPr>
        <p:txBody>
          <a:bodyPr anchor="ctr">
            <a:normAutofit/>
          </a:bodyPr>
          <a:lstStyle>
            <a:lvl1pPr algn="l">
              <a:defRPr sz="8798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317" y="8940800"/>
            <a:ext cx="17188859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5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396543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183" y="1219200"/>
            <a:ext cx="16184052" cy="6045200"/>
          </a:xfrm>
        </p:spPr>
        <p:txBody>
          <a:bodyPr anchor="ctr">
            <a:normAutofit/>
          </a:bodyPr>
          <a:lstStyle>
            <a:lvl1pPr algn="l">
              <a:defRPr sz="8798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31567" y="7264400"/>
            <a:ext cx="14445285" cy="762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1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171" indent="0">
              <a:buFontTx/>
              <a:buNone/>
              <a:defRPr/>
            </a:lvl2pPr>
            <a:lvl3pPr marL="1828343" indent="0">
              <a:buFontTx/>
              <a:buNone/>
              <a:defRPr/>
            </a:lvl3pPr>
            <a:lvl4pPr marL="2742514" indent="0">
              <a:buFontTx/>
              <a:buNone/>
              <a:defRPr/>
            </a:lvl4pPr>
            <a:lvl5pPr marL="36566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317" y="8940800"/>
            <a:ext cx="17188859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5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83458" y="1580756"/>
            <a:ext cx="1218883" cy="1169552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/>
          <a:p>
            <a:pPr lvl="0"/>
            <a:r>
              <a:rPr lang="en-US" sz="15996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781390" y="5773112"/>
            <a:ext cx="1218883" cy="1169552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/>
          <a:p>
            <a:pPr lvl="0"/>
            <a:r>
              <a:rPr lang="en-US" sz="15996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5306309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317" y="3863976"/>
            <a:ext cx="17188859" cy="5190920"/>
          </a:xfrm>
        </p:spPr>
        <p:txBody>
          <a:bodyPr anchor="b">
            <a:normAutofit/>
          </a:bodyPr>
          <a:lstStyle>
            <a:lvl1pPr algn="l">
              <a:defRPr sz="8798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317" y="9054896"/>
            <a:ext cx="17188859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5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887269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183" y="1219200"/>
            <a:ext cx="16184052" cy="6045200"/>
          </a:xfrm>
        </p:spPr>
        <p:txBody>
          <a:bodyPr anchor="ctr">
            <a:normAutofit/>
          </a:bodyPr>
          <a:lstStyle>
            <a:lvl1pPr algn="l">
              <a:defRPr sz="8798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312" y="8026400"/>
            <a:ext cx="17188861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799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171" indent="0">
              <a:buFontTx/>
              <a:buNone/>
              <a:defRPr/>
            </a:lvl2pPr>
            <a:lvl3pPr marL="1828343" indent="0">
              <a:buFontTx/>
              <a:buNone/>
              <a:defRPr/>
            </a:lvl3pPr>
            <a:lvl4pPr marL="2742514" indent="0">
              <a:buFontTx/>
              <a:buNone/>
              <a:defRPr/>
            </a:lvl4pPr>
            <a:lvl5pPr marL="36566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317" y="9054896"/>
            <a:ext cx="17188859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5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83458" y="1580756"/>
            <a:ext cx="1218883" cy="1169552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/>
          <a:p>
            <a:pPr lvl="0"/>
            <a:r>
              <a:rPr lang="en-US" sz="15996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781390" y="5773112"/>
            <a:ext cx="1218883" cy="1169552"/>
          </a:xfrm>
          <a:prstGeom prst="rect">
            <a:avLst/>
          </a:prstGeom>
        </p:spPr>
        <p:txBody>
          <a:bodyPr vert="horz" lIns="182832" tIns="91416" rIns="182832" bIns="91416" rtlCol="0" anchor="ctr">
            <a:noAutofit/>
          </a:bodyPr>
          <a:lstStyle/>
          <a:p>
            <a:pPr lvl="0"/>
            <a:r>
              <a:rPr lang="en-US" sz="15996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0421063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242" y="1219200"/>
            <a:ext cx="17171933" cy="6045200"/>
          </a:xfrm>
        </p:spPr>
        <p:txBody>
          <a:bodyPr anchor="ctr">
            <a:normAutofit/>
          </a:bodyPr>
          <a:lstStyle>
            <a:lvl1pPr algn="l">
              <a:defRPr sz="8798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312" y="8026400"/>
            <a:ext cx="17188861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799">
                <a:solidFill>
                  <a:schemeClr val="accent1"/>
                </a:solidFill>
              </a:defRPr>
            </a:lvl1pPr>
            <a:lvl2pPr marL="914171" indent="0">
              <a:buFontTx/>
              <a:buNone/>
              <a:defRPr/>
            </a:lvl2pPr>
            <a:lvl3pPr marL="1828343" indent="0">
              <a:buFontTx/>
              <a:buNone/>
              <a:defRPr/>
            </a:lvl3pPr>
            <a:lvl4pPr marL="2742514" indent="0">
              <a:buFontTx/>
              <a:buNone/>
              <a:defRPr/>
            </a:lvl4pPr>
            <a:lvl5pPr marL="3656686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317" y="9054896"/>
            <a:ext cx="17188859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5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087069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">
            <a:extLst>
              <a:ext uri="{FF2B5EF4-FFF2-40B4-BE49-F238E27FC236}">
                <a16:creationId xmlns:a16="http://schemas.microsoft.com/office/drawing/2014/main" id="{39E14346-A8D7-D044-A7A0-F23D5BC2B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76644" y="-261256"/>
            <a:ext cx="24930938" cy="14238512"/>
          </a:xfrm>
          <a:solidFill>
            <a:schemeClr val="bg1">
              <a:lumMod val="9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142867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1550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31197" y="1219199"/>
            <a:ext cx="2608806" cy="10502902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54317" y="1219200"/>
            <a:ext cx="14116623" cy="105029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11050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B3A9B630-4853-B54B-B5A0-604909D768E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526933" y="5152753"/>
            <a:ext cx="3317657" cy="33176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B3A9B630-4853-B54B-B5A0-604909D768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8068353" y="5152753"/>
            <a:ext cx="3317657" cy="33176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3A9B630-4853-B54B-B5A0-604909D768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991634" y="5152754"/>
            <a:ext cx="3317657" cy="331765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00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39E14346-A8D7-D044-A7A0-F23D5BC2B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43457" y="4023360"/>
            <a:ext cx="11616016" cy="8381088"/>
          </a:xfrm>
          <a:solidFill>
            <a:schemeClr val="bg1">
              <a:lumMod val="9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375249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">
            <a:extLst>
              <a:ext uri="{FF2B5EF4-FFF2-40B4-BE49-F238E27FC236}">
                <a16:creationId xmlns:a16="http://schemas.microsoft.com/office/drawing/2014/main" id="{39E14346-A8D7-D044-A7A0-F23D5BC2B81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867134" y="2931498"/>
            <a:ext cx="4806860" cy="8534001"/>
          </a:xfrm>
          <a:solidFill>
            <a:schemeClr val="bg1">
              <a:lumMod val="95000"/>
            </a:schemeClr>
          </a:solidFill>
        </p:spPr>
      </p:sp>
    </p:spTree>
    <p:extLst>
      <p:ext uri="{BB962C8B-B14F-4D97-AF65-F5344CB8AC3E}">
        <p14:creationId xmlns:p14="http://schemas.microsoft.com/office/powerpoint/2010/main" val="19093487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6933"/>
            <a:ext cx="24377650" cy="13732934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3349" y="4809068"/>
            <a:ext cx="15529827" cy="3292604"/>
          </a:xfrm>
        </p:spPr>
        <p:txBody>
          <a:bodyPr anchor="b">
            <a:noAutofit/>
          </a:bodyPr>
          <a:lstStyle>
            <a:lvl1pPr algn="r">
              <a:defRPr sz="10797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3349" y="8101667"/>
            <a:ext cx="15529827" cy="219379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3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25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66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085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50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39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33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55621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00204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317" y="5401735"/>
            <a:ext cx="17188859" cy="3653162"/>
          </a:xfrm>
        </p:spPr>
        <p:txBody>
          <a:bodyPr anchor="b"/>
          <a:lstStyle>
            <a:lvl1pPr algn="l">
              <a:defRPr sz="7998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317" y="9054896"/>
            <a:ext cx="17188859" cy="1720800"/>
          </a:xfrm>
        </p:spPr>
        <p:txBody>
          <a:bodyPr anchor="t"/>
          <a:lstStyle>
            <a:lvl1pPr marL="0" indent="0" algn="l">
              <a:buNone/>
              <a:defRPr sz="3999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171" indent="0">
              <a:buNone/>
              <a:defRPr sz="3599">
                <a:solidFill>
                  <a:schemeClr val="tx1">
                    <a:tint val="75000"/>
                  </a:schemeClr>
                </a:solidFill>
              </a:defRPr>
            </a:lvl2pPr>
            <a:lvl3pPr marL="1828343" indent="0">
              <a:buNone/>
              <a:defRPr sz="3199">
                <a:solidFill>
                  <a:schemeClr val="tx1">
                    <a:tint val="75000"/>
                  </a:schemeClr>
                </a:solidFill>
              </a:defRPr>
            </a:lvl3pPr>
            <a:lvl4pPr marL="2742514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4pPr>
            <a:lvl5pPr marL="3656686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5pPr>
            <a:lvl6pPr marL="4570857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6pPr>
            <a:lvl7pPr marL="5485028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7pPr>
            <a:lvl8pPr marL="6399200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8pPr>
            <a:lvl9pPr marL="7313371" indent="0">
              <a:buNone/>
              <a:defRPr sz="27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3049331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54316" y="4321178"/>
            <a:ext cx="8365891" cy="776154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7289" y="4321179"/>
            <a:ext cx="8365889" cy="776154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92484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5964" y="730251"/>
            <a:ext cx="21025723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5964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5097" y="12712701"/>
            <a:ext cx="8227457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16715" y="12712701"/>
            <a:ext cx="5484971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3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23660100" y="610541"/>
            <a:ext cx="827716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2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631059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</p:sldLayoutIdLst>
  <p:hf hdr="0" ftr="0" dt="0"/>
  <p:txStyles>
    <p:titleStyle>
      <a:lvl1pPr algn="l" defTabSz="1828343" rtl="0" eaLnBrk="1" latinLnBrk="0" hangingPunct="1">
        <a:lnSpc>
          <a:spcPct val="90000"/>
        </a:lnSpc>
        <a:spcBef>
          <a:spcPct val="0"/>
        </a:spcBef>
        <a:buNone/>
        <a:defRPr sz="87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828343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None/>
        <a:defRPr sz="5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47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9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5" indent="0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5027943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942114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856286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770457" indent="-457086" algn="l" defTabSz="182834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1828343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6933"/>
            <a:ext cx="24377650" cy="13732934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54315" y="1219200"/>
            <a:ext cx="17188859" cy="264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315" y="4321179"/>
            <a:ext cx="17188859" cy="77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06514" y="12082725"/>
            <a:ext cx="182340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7/18/2019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315" y="12082725"/>
            <a:ext cx="1259194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76853" y="12082725"/>
            <a:ext cx="1366322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510EC9C-7AA6-034B-8A74-39E46AF9908C}"/>
              </a:ext>
            </a:extLst>
          </p:cNvPr>
          <p:cNvSpPr txBox="1"/>
          <p:nvPr userDrawn="1"/>
        </p:nvSpPr>
        <p:spPr>
          <a:xfrm>
            <a:off x="23660100" y="610541"/>
            <a:ext cx="827716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0" i="0" smtClean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Montserrat" charset="0"/>
              </a:rPr>
              <a:pPr algn="ctr"/>
              <a:t>‹#›</a:t>
            </a:fld>
            <a:r>
              <a:rPr lang="id-ID" sz="2000" b="1" i="0" dirty="0">
                <a:solidFill>
                  <a:schemeClr val="bg1"/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815461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0" r:id="rId1"/>
    <p:sldLayoutId id="2147484001" r:id="rId2"/>
    <p:sldLayoutId id="2147484002" r:id="rId3"/>
    <p:sldLayoutId id="2147484003" r:id="rId4"/>
    <p:sldLayoutId id="2147484004" r:id="rId5"/>
    <p:sldLayoutId id="2147484005" r:id="rId6"/>
    <p:sldLayoutId id="2147484006" r:id="rId7"/>
    <p:sldLayoutId id="2147484007" r:id="rId8"/>
    <p:sldLayoutId id="2147484008" r:id="rId9"/>
    <p:sldLayoutId id="2147484009" r:id="rId10"/>
    <p:sldLayoutId id="2147484010" r:id="rId11"/>
    <p:sldLayoutId id="2147484011" r:id="rId12"/>
    <p:sldLayoutId id="2147484012" r:id="rId13"/>
    <p:sldLayoutId id="2147484013" r:id="rId14"/>
    <p:sldLayoutId id="2147484014" r:id="rId15"/>
    <p:sldLayoutId id="2147484015" r:id="rId16"/>
  </p:sldLayoutIdLst>
  <p:hf hdr="0" ftr="0" dt="0"/>
  <p:txStyles>
    <p:titleStyle>
      <a:lvl1pPr algn="l" defTabSz="914171" rtl="0" eaLnBrk="1" latinLnBrk="0" hangingPunct="1">
        <a:spcBef>
          <a:spcPct val="0"/>
        </a:spcBef>
        <a:buNone/>
        <a:defRPr sz="7198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629" indent="-685629" algn="l" defTabSz="914171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5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85529" indent="-571357" algn="l" defTabSz="914171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1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5429" indent="-457086" algn="l" defTabSz="914171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7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199600" indent="-457086" algn="l" defTabSz="914171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113771" indent="-457086" algn="l" defTabSz="914171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5027943" indent="-457086" algn="l" defTabSz="914171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5942114" indent="-457086" algn="l" defTabSz="914171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6856286" indent="-457086" algn="l" defTabSz="914171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7770457" indent="-457086" algn="l" defTabSz="914171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99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1pPr>
      <a:lvl2pPr marL="914171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2pPr>
      <a:lvl3pPr marL="1828343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3pPr>
      <a:lvl4pPr marL="2742514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4pPr>
      <a:lvl5pPr marL="3656686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5pPr>
      <a:lvl6pPr marL="4570857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6pPr>
      <a:lvl7pPr marL="5485028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7pPr>
      <a:lvl8pPr marL="6399200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8pPr>
      <a:lvl9pPr marL="7313371" algn="l" defTabSz="914171" rtl="0" eaLnBrk="1" latinLnBrk="0" hangingPunct="1">
        <a:defRPr sz="35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jpeg"/><Relationship Id="rId10" Type="http://schemas.openxmlformats.org/officeDocument/2006/relationships/image" Target="../media/image14.jpe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gif"/><Relationship Id="rId4" Type="http://schemas.openxmlformats.org/officeDocument/2006/relationships/image" Target="../media/image17.png"/><Relationship Id="rId9" Type="http://schemas.openxmlformats.org/officeDocument/2006/relationships/image" Target="../media/image2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06701A8-FE1E-0A48-B358-AB9D5B2F0DDE}"/>
              </a:ext>
            </a:extLst>
          </p:cNvPr>
          <p:cNvGrpSpPr/>
          <p:nvPr/>
        </p:nvGrpSpPr>
        <p:grpSpPr>
          <a:xfrm>
            <a:off x="1739049" y="3051239"/>
            <a:ext cx="15517320" cy="15188773"/>
            <a:chOff x="872116" y="3662863"/>
            <a:chExt cx="8153051" cy="1518877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FB1DB0A-A032-604E-AAB5-5978F702C935}"/>
                </a:ext>
              </a:extLst>
            </p:cNvPr>
            <p:cNvSpPr txBox="1"/>
            <p:nvPr/>
          </p:nvSpPr>
          <p:spPr>
            <a:xfrm>
              <a:off x="872116" y="3662863"/>
              <a:ext cx="7918946" cy="151887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endParaRPr lang="en-US" sz="8000" dirty="0" smtClean="0">
                <a:solidFill>
                  <a:schemeClr val="accent5"/>
                </a:solidFill>
              </a:endParaRPr>
            </a:p>
            <a:p>
              <a:pPr algn="r"/>
              <a:r>
                <a:rPr lang="en-US" sz="8000" dirty="0" smtClean="0">
                  <a:solidFill>
                    <a:srgbClr val="0077BA"/>
                  </a:solidFill>
                </a:rPr>
                <a:t>Prototype of a video game</a:t>
              </a:r>
              <a:endParaRPr lang="en-US" sz="41300" dirty="0" smtClean="0">
                <a:solidFill>
                  <a:srgbClr val="0077BA"/>
                </a:solidFill>
              </a:endParaRPr>
            </a:p>
            <a:p>
              <a:pPr algn="r"/>
              <a:r>
                <a:rPr lang="en-US" sz="8000" dirty="0" smtClean="0">
                  <a:solidFill>
                    <a:srgbClr val="0077BA"/>
                  </a:solidFill>
                </a:rPr>
                <a:t>for computer using Unity</a:t>
              </a:r>
            </a:p>
            <a:p>
              <a:pPr algn="r"/>
              <a:endParaRPr lang="en-US" sz="3200" dirty="0" smtClean="0">
                <a:solidFill>
                  <a:srgbClr val="433B38"/>
                </a:solidFill>
              </a:endParaRPr>
            </a:p>
            <a:p>
              <a:pPr algn="ctr"/>
              <a:r>
                <a:rPr lang="en-US" sz="3200" dirty="0" smtClean="0">
                  <a:solidFill>
                    <a:srgbClr val="0077BA"/>
                  </a:solidFill>
                </a:rPr>
                <a:t>                          ____________________________</a:t>
              </a:r>
            </a:p>
            <a:p>
              <a:pPr algn="r"/>
              <a:endParaRPr lang="en-US" sz="3200" dirty="0" smtClean="0">
                <a:solidFill>
                  <a:srgbClr val="433B38"/>
                </a:solidFill>
              </a:endParaRPr>
            </a:p>
            <a:p>
              <a:pPr algn="r"/>
              <a:r>
                <a:rPr lang="en-US" dirty="0" smtClean="0">
                  <a:solidFill>
                    <a:schemeClr val="bg2">
                      <a:lumMod val="25000"/>
                    </a:schemeClr>
                  </a:solidFill>
                </a:rPr>
                <a:t>Bachelor’s </a:t>
              </a:r>
              <a:r>
                <a:rPr lang="en-US" dirty="0">
                  <a:solidFill>
                    <a:schemeClr val="bg2">
                      <a:lumMod val="25000"/>
                    </a:schemeClr>
                  </a:solidFill>
                </a:rPr>
                <a:t>Degree in Video Game Design and Development</a:t>
              </a:r>
            </a:p>
            <a:p>
              <a:pPr algn="r"/>
              <a:endParaRPr lang="en-US" sz="41300" dirty="0" smtClean="0">
                <a:solidFill>
                  <a:srgbClr val="0077BA"/>
                </a:solidFill>
              </a:endParaRPr>
            </a:p>
            <a:p>
              <a:pPr algn="r"/>
              <a:r>
                <a:rPr lang="en-US" sz="9600" dirty="0" smtClean="0">
                  <a:solidFill>
                    <a:schemeClr val="accent5"/>
                  </a:solidFill>
                </a:rPr>
                <a:t/>
              </a:r>
              <a:br>
                <a:rPr lang="en-US" sz="9600" dirty="0" smtClean="0">
                  <a:solidFill>
                    <a:schemeClr val="accent5"/>
                  </a:solidFill>
                </a:rPr>
              </a:br>
              <a:endParaRPr lang="en-US" sz="10000" b="1" dirty="0">
                <a:solidFill>
                  <a:schemeClr val="accent5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panose="020F0502020204030203" pitchFamily="34" charset="0"/>
              </a:endParaRPr>
            </a:p>
          </p:txBody>
        </p:sp>
        <p:sp>
          <p:nvSpPr>
            <p:cNvPr id="6" name="Subtitle 2">
              <a:extLst>
                <a:ext uri="{FF2B5EF4-FFF2-40B4-BE49-F238E27FC236}">
                  <a16:creationId xmlns:a16="http://schemas.microsoft.com/office/drawing/2014/main" id="{E81BED5E-4828-DE43-97CB-1610A9FBFEED}"/>
                </a:ext>
              </a:extLst>
            </p:cNvPr>
            <p:cNvSpPr txBox="1">
              <a:spLocks/>
            </p:cNvSpPr>
            <p:nvPr/>
          </p:nvSpPr>
          <p:spPr>
            <a:xfrm>
              <a:off x="1949359" y="8302179"/>
              <a:ext cx="7075808" cy="6756734"/>
            </a:xfrm>
            <a:prstGeom prst="rect">
              <a:avLst/>
            </a:prstGeom>
          </p:spPr>
          <p:txBody>
            <a:bodyPr vert="horz" wrap="square" lIns="217433" tIns="108718" rIns="217433" bIns="108718" rtlCol="0">
              <a:spAutoFit/>
            </a:bodyPr>
            <a:lstStyle>
              <a:lvl1pPr marL="0" indent="0" algn="ctr" defTabSz="1087636" rtl="0" eaLnBrk="1" latinLnBrk="0" hangingPunct="1">
                <a:lnSpc>
                  <a:spcPct val="120000"/>
                </a:lnSpc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2"/>
                  </a:solidFill>
                  <a:latin typeface="Open Sans Light"/>
                  <a:ea typeface="+mn-ea"/>
                  <a:cs typeface="Open Sans Light"/>
                </a:defRPr>
              </a:lvl1pPr>
              <a:lvl2pPr marL="108763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2pPr>
              <a:lvl3pPr marL="2175271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3pPr>
              <a:lvl4pPr marL="3262912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4pPr>
              <a:lvl5pPr marL="4350546" indent="0" algn="ctr" defTabSz="1087636" rtl="0" eaLnBrk="1" latinLnBrk="0" hangingPunct="1">
                <a:lnSpc>
                  <a:spcPct val="130000"/>
                </a:lnSpc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Open Sans"/>
                  <a:ea typeface="+mn-ea"/>
                  <a:cs typeface="Open Sans"/>
                </a:defRPr>
              </a:lvl5pPr>
              <a:lvl6pPr marL="5438184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6525820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7613455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8701091" indent="0" algn="ctr" defTabSz="1087636" rtl="0" eaLnBrk="1" latinLnBrk="0" hangingPunct="1">
                <a:spcBef>
                  <a:spcPct val="20000"/>
                </a:spcBef>
                <a:buFont typeface="Arial"/>
                <a:buNone/>
                <a:defRPr sz="4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endParaRPr lang="en-US" sz="3200" dirty="0" smtClean="0">
                <a:solidFill>
                  <a:srgbClr val="433B38"/>
                </a:solidFill>
              </a:endParaRPr>
            </a:p>
            <a:p>
              <a:pPr algn="r"/>
              <a:endParaRPr lang="en-US" sz="36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r"/>
              <a:endParaRPr lang="en-US" sz="3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r"/>
              <a:endParaRPr lang="en-US" sz="3600" dirty="0">
                <a:solidFill>
                  <a:schemeClr val="bg2">
                    <a:lumMod val="25000"/>
                  </a:schemeClr>
                </a:solidFill>
              </a:endParaRPr>
            </a:p>
            <a:p>
              <a:pPr algn="r"/>
              <a:r>
                <a:rPr lang="en-US" sz="3600" dirty="0" smtClean="0">
                  <a:solidFill>
                    <a:schemeClr val="bg2">
                      <a:lumMod val="25000"/>
                    </a:schemeClr>
                  </a:solidFill>
                </a:rPr>
                <a:t>Latorre </a:t>
              </a:r>
              <a:r>
                <a:rPr lang="en-US" sz="3600" dirty="0">
                  <a:solidFill>
                    <a:schemeClr val="bg2">
                      <a:lumMod val="25000"/>
                    </a:schemeClr>
                  </a:solidFill>
                </a:rPr>
                <a:t>Freixes, </a:t>
              </a:r>
              <a:r>
                <a:rPr lang="en-US" sz="3600" dirty="0" smtClean="0">
                  <a:solidFill>
                    <a:schemeClr val="bg2">
                      <a:lumMod val="25000"/>
                    </a:schemeClr>
                  </a:solidFill>
                </a:rPr>
                <a:t>Marc</a:t>
              </a:r>
              <a:endParaRPr lang="en-US" sz="2800" dirty="0">
                <a:solidFill>
                  <a:srgbClr val="433B38"/>
                </a:solidFill>
              </a:endParaRPr>
            </a:p>
            <a:p>
              <a:pPr algn="r"/>
              <a:r>
                <a:rPr lang="es-ES" sz="2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Zúñiga </a:t>
              </a:r>
              <a:r>
                <a:rPr lang="es-ES" sz="28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Zarate, Ana Gabriela</a:t>
              </a:r>
              <a:endParaRPr lang="es-ES" sz="32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  <a:p>
              <a:r>
                <a:rPr lang="es-ES" sz="2800" dirty="0">
                  <a:solidFill>
                    <a:schemeClr val="accent5"/>
                  </a:solidFill>
                </a:rPr>
                <a:t/>
              </a:r>
              <a:br>
                <a:rPr lang="es-ES" sz="2800" dirty="0">
                  <a:solidFill>
                    <a:schemeClr val="accent5"/>
                  </a:solidFill>
                </a:rPr>
              </a:br>
              <a:endParaRPr lang="en-US" sz="2800" dirty="0">
                <a:solidFill>
                  <a:schemeClr val="accent5"/>
                </a:solidFill>
              </a:endParaRPr>
            </a:p>
            <a:p>
              <a:pPr algn="l"/>
              <a:r>
                <a:rPr lang="en-US" sz="2800" dirty="0">
                  <a:solidFill>
                    <a:schemeClr val="accent5"/>
                  </a:solidFill>
                </a:rPr>
                <a:t/>
              </a:r>
              <a:br>
                <a:rPr lang="en-US" sz="2800" dirty="0">
                  <a:solidFill>
                    <a:schemeClr val="accent5"/>
                  </a:solidFill>
                </a:rPr>
              </a:br>
              <a:endParaRPr lang="en-US" sz="2800" dirty="0">
                <a:solidFill>
                  <a:schemeClr val="accent5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Lato Light" panose="020F0502020204030203" pitchFamily="34" charset="0"/>
              </a:endParaRPr>
            </a:p>
          </p:txBody>
        </p:sp>
      </p:grpSp>
      <p:pic>
        <p:nvPicPr>
          <p:cNvPr id="1026" name="Picture 2" descr="https://lh5.googleusercontent.com/s7-1qdm8V9aLGab717wmnhWs0YTzL8EMb-7rHQ49xJeCmlHDA61AXKNOwaJAZWMqvimzhbK4HgZVPc8ItjZNrOgEMVY3pDB0iw_tgPxIRnkwKFBdrSafKfOm2TddQ5XxrAzlTPblJ-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358" y="943272"/>
            <a:ext cx="5153161" cy="115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208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200" y="787818"/>
            <a:ext cx="108127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Sprites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r>
              <a:rPr lang="es-ES" sz="5400" dirty="0" err="1" smtClean="0">
                <a:solidFill>
                  <a:srgbClr val="0077BA"/>
                </a:solidFill>
              </a:rPr>
              <a:t>creation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modifications</a:t>
            </a:r>
            <a:endParaRPr lang="es-ES" dirty="0"/>
          </a:p>
        </p:txBody>
      </p:sp>
      <p:grpSp>
        <p:nvGrpSpPr>
          <p:cNvPr id="2" name="Group 1"/>
          <p:cNvGrpSpPr/>
          <p:nvPr/>
        </p:nvGrpSpPr>
        <p:grpSpPr>
          <a:xfrm>
            <a:off x="1906130" y="4235244"/>
            <a:ext cx="20533539" cy="7944902"/>
            <a:chOff x="1139214" y="4041005"/>
            <a:chExt cx="21957904" cy="8496022"/>
          </a:xfrm>
        </p:grpSpPr>
        <p:pic>
          <p:nvPicPr>
            <p:cNvPr id="14338" name="Picture 2" descr="https://lh6.googleusercontent.com/IijaUqDTPORWWnCDpBDfck5IAhAvm7b_FHgdx9zjuxlxuO2Hm5I2ElrSNlHXD-A2OSyO4mZuuRVM8Un5k5PdETTU9rYXfJn2wbT4vXm24ZKRnfvkOdULXJjitBWgqaeZF45OfO-js1U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892" y="6865855"/>
              <a:ext cx="10055122" cy="5656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0" name="Picture 4" descr="https://lh5.googleusercontent.com/yJH4_HNK99ib9uf1vRDOB7XTZkIfXqXhoY6cgu37NaVy7PN1YlDbbs01Y26qUkwmi5lYjQ-ZwObHdzV5lFNtYIc1_o7xJ44h-iYKNJpsOBpcD4mIPyD7RHHC-UGqtHmAliFLYZMGjwE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4892" y="4473261"/>
              <a:ext cx="10055122" cy="16779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 descr="https://lh3.googleusercontent.com/Q-MrNatWAT8gvTCGKY2SKdovYBQvbk5-g7FgaTRaSMwGcQHRZReBwCvu4uSljN_maYZ1-mq0-14R7aHozMq0QPRB3SBmmWLdzPkT1PEWj3JMlAD4BHQIWCRhJ4tfLbunG165lgCRh7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98612" y="4041005"/>
              <a:ext cx="1514675" cy="28400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 descr="https://lh5.googleusercontent.com/qHiw4wDLv4N6fx_IZqCxBU9ekt_Zsb6KxHHr_qXHpVc4A9vsZSElxsIjKSUjCQ4AcpxI9-h5it-jxd3dEmkqmt58G4SqXS00VVrcwxQzJo_FqSGromBZAyLid0RIl35zeLOQ9wsWOv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30377" y="10803323"/>
              <a:ext cx="1651144" cy="1733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6" name="Picture 10" descr="https://lh4.googleusercontent.com/Y-Br6fo9I0PRjDOdRD3XWSS2ykHn19rMzwK2REDC2t09LC7p4nKy5ktf_RiEEM3TrxUt6oBrv8Vgu5rmLrslYdT7B13Nv06BjvYTaigwlj35nv8Bn7C1FSvQ4dByVUuoPm8GlONC7gY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74899" y="9047119"/>
              <a:ext cx="1562100" cy="11525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8" name="Picture 12" descr="https://lh6.googleusercontent.com/D9treUYIhNtQcXXpnAtNtDeUs2CnM-7069asdI3izYnaava3lgGRa_DZSt1DG1mNP4SMZIyadTxEHu-QmlPjmNTrj-2PscH7AQlP3ECvD88k18e3VHoUALHmd6DzKoZv4WJqTc9w5NU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9214" y="10979493"/>
              <a:ext cx="2248468" cy="1227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0" name="Picture 14" descr="https://lh5.googleusercontent.com/9qEdek4QBfpCAgiZTN0c2XJk1nIAvlpj4I-UwcCAQO0IU80Pg3HJK5XQ0PixceRmrRpbqMi54IcV_S-2U9LB6MVU7W_Akn4OaWk6VVs1mWQYCTotrFUfIzA1B7WxZ87-4s66wru57x8"/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4902" y="7499115"/>
              <a:ext cx="1936904" cy="23376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2" name="Picture 16" descr="https://lh3.googleusercontent.com/9fEcUKYhB6r2wyhFfWhyG1mzenY6UaX3GX92q74Dx68dX7e93nxIfLQJ8GnxrM20NUo0b72nJmhy-CnwQyYZdBRCa_75n8z6JkwOWAsyECcaTUTeHISyK6hPN1cKApPiWI2wiLPUrcE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7648" y="4839859"/>
              <a:ext cx="2071600" cy="1657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4" name="Picture 18" descr="https://lh3.googleusercontent.com/xHJrweOK_OXtJjjkorMsTQ1yrKo4tjyO_sViKt7EKaQnzcSFpmsCXxz_s3rZ5G9QsAhn65ZSiK5_YoG-pzCiZIm5qFr2rWUZVI6Sa5zIATGkEWNZdcU8djYfhT3bbHPnXr9eUkYmToM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08159" y="7117755"/>
              <a:ext cx="1632255" cy="1378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56" name="Picture 20" descr="https://lh3.googleusercontent.com/jfErb7Stx4JZoMW8HIQIMCVGHolTwBn-6yMvUebKqtpD-6v9XH9o113_WJoWDPSxMxzU_bs497Mia5HxMxz4OZIscpiESxZ67X51HzjolutYoHSWiJH6G4t3iYlnouUocMsF9DVL7l0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136761" y="7117755"/>
              <a:ext cx="960357" cy="13789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60" name="Picture 24" descr="https://lh3.googleusercontent.com/sEeyPiZY_tjuIHZ0w_R-GLusb-ChuSpck6HIvowjpJtrcLDPi6TjG_NxuyXklfFDiYf9iNOm86Z0hccFY1cNGX2OCfT84ocz8BKXyj-c7pdDPMgXpAJP2Rc5eI4-qQWAOr0oajYXtuo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32741" y="5349964"/>
              <a:ext cx="5232691" cy="663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97907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200" y="787818"/>
            <a:ext cx="69507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endParaRPr lang="es-ES" dirty="0"/>
          </a:p>
        </p:txBody>
      </p:sp>
      <p:grpSp>
        <p:nvGrpSpPr>
          <p:cNvPr id="2" name="Group 1"/>
          <p:cNvGrpSpPr/>
          <p:nvPr/>
        </p:nvGrpSpPr>
        <p:grpSpPr>
          <a:xfrm>
            <a:off x="5089828" y="6079829"/>
            <a:ext cx="14153953" cy="6512718"/>
            <a:chOff x="4460506" y="5129450"/>
            <a:chExt cx="17693895" cy="8141567"/>
          </a:xfrm>
        </p:grpSpPr>
        <p:grpSp>
          <p:nvGrpSpPr>
            <p:cNvPr id="22" name="Group 21"/>
            <p:cNvGrpSpPr/>
            <p:nvPr/>
          </p:nvGrpSpPr>
          <p:grpSpPr>
            <a:xfrm>
              <a:off x="4460506" y="5129450"/>
              <a:ext cx="9448175" cy="906360"/>
              <a:chOff x="0" y="2781830"/>
              <a:chExt cx="16251767" cy="1559025"/>
            </a:xfrm>
            <a:solidFill>
              <a:srgbClr val="0077BA"/>
            </a:solidFill>
          </p:grpSpPr>
          <p:sp>
            <p:nvSpPr>
              <p:cNvPr id="23" name="Rounded Rectangle 22"/>
              <p:cNvSpPr/>
              <p:nvPr/>
            </p:nvSpPr>
            <p:spPr>
              <a:xfrm>
                <a:off x="0" y="2781830"/>
                <a:ext cx="16251767" cy="1559025"/>
              </a:xfrm>
              <a:prstGeom prst="roundRect">
                <a:avLst/>
              </a:prstGeom>
              <a:grpFill/>
              <a:ln>
                <a:solidFill>
                  <a:srgbClr val="1FA6DC"/>
                </a:solidFill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Rounded Rectangle 4"/>
              <p:cNvSpPr txBox="1"/>
              <p:nvPr/>
            </p:nvSpPr>
            <p:spPr>
              <a:xfrm>
                <a:off x="76105" y="2857935"/>
                <a:ext cx="16099557" cy="1406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l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5400" kern="1200" dirty="0" smtClean="0"/>
                  <a:t> Gameplay</a:t>
                </a:r>
                <a:endParaRPr lang="en-US" sz="5400" kern="1200" dirty="0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5345410" y="6366019"/>
              <a:ext cx="10267719" cy="15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 err="1" smtClean="0">
                  <a:solidFill>
                    <a:srgbClr val="433B38"/>
                  </a:solidFill>
                </a:rPr>
                <a:t>Gameplay</a:t>
              </a:r>
              <a:r>
                <a:rPr lang="es-ES" sz="4000" dirty="0" smtClean="0">
                  <a:solidFill>
                    <a:srgbClr val="433B38"/>
                  </a:solidFill>
                </a:rPr>
                <a:t> </a:t>
              </a:r>
              <a:r>
                <a:rPr lang="es-ES" sz="4000" dirty="0" err="1" smtClean="0">
                  <a:solidFill>
                    <a:srgbClr val="433B38"/>
                  </a:solidFill>
                </a:rPr>
                <a:t>goes</a:t>
              </a:r>
              <a:r>
                <a:rPr lang="es-ES" sz="4000" dirty="0" smtClean="0">
                  <a:solidFill>
                    <a:srgbClr val="433B38"/>
                  </a:solidFill>
                </a:rPr>
                <a:t> </a:t>
              </a:r>
              <a:r>
                <a:rPr lang="es-ES" sz="4000" dirty="0" err="1" smtClean="0">
                  <a:solidFill>
                    <a:srgbClr val="433B38"/>
                  </a:solidFill>
                </a:rPr>
                <a:t>before</a:t>
              </a:r>
              <a:r>
                <a:rPr lang="es-ES" sz="4000" dirty="0" smtClean="0">
                  <a:solidFill>
                    <a:srgbClr val="433B38"/>
                  </a:solidFill>
                </a:rPr>
                <a:t> </a:t>
              </a:r>
              <a:r>
                <a:rPr lang="es-ES" sz="4000" dirty="0" err="1" smtClean="0">
                  <a:solidFill>
                    <a:srgbClr val="433B38"/>
                  </a:solidFill>
                </a:rPr>
                <a:t>anything</a:t>
              </a:r>
              <a:endParaRPr lang="es-ES" sz="5400" dirty="0">
                <a:solidFill>
                  <a:srgbClr val="433B38"/>
                </a:solidFill>
              </a:endParaRPr>
            </a:p>
            <a:p>
              <a:endParaRPr lang="es-ES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1408331" y="7859706"/>
              <a:ext cx="9448175" cy="906360"/>
              <a:chOff x="2" y="2781830"/>
              <a:chExt cx="16251767" cy="1559025"/>
            </a:xfrm>
            <a:solidFill>
              <a:srgbClr val="0077BA"/>
            </a:solidFill>
          </p:grpSpPr>
          <p:sp>
            <p:nvSpPr>
              <p:cNvPr id="35" name="Rounded Rectangle 34"/>
              <p:cNvSpPr/>
              <p:nvPr/>
            </p:nvSpPr>
            <p:spPr>
              <a:xfrm>
                <a:off x="2" y="2781830"/>
                <a:ext cx="16251767" cy="155902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Rounded Rectangle 4"/>
              <p:cNvSpPr txBox="1"/>
              <p:nvPr/>
            </p:nvSpPr>
            <p:spPr>
              <a:xfrm>
                <a:off x="76106" y="2857936"/>
                <a:ext cx="16099557" cy="14068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l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5400" kern="1200" dirty="0" smtClean="0"/>
                  <a:t> Mobility</a:t>
                </a:r>
                <a:endParaRPr lang="en-US" sz="5400" kern="1200" dirty="0"/>
              </a:p>
            </p:txBody>
          </p:sp>
        </p:grpSp>
        <p:sp>
          <p:nvSpPr>
            <p:cNvPr id="37" name="TextBox 36"/>
            <p:cNvSpPr txBox="1"/>
            <p:nvPr/>
          </p:nvSpPr>
          <p:spPr>
            <a:xfrm>
              <a:off x="12293235" y="9096275"/>
              <a:ext cx="9861166" cy="15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 smtClean="0">
                  <a:solidFill>
                    <a:srgbClr val="433B38"/>
                  </a:solidFill>
                </a:rPr>
                <a:t>Player has a </a:t>
              </a:r>
              <a:r>
                <a:rPr lang="es-ES" sz="4000" dirty="0" err="1" smtClean="0">
                  <a:solidFill>
                    <a:srgbClr val="433B38"/>
                  </a:solidFill>
                </a:rPr>
                <a:t>high</a:t>
              </a:r>
              <a:r>
                <a:rPr lang="es-ES" sz="4000" dirty="0" smtClean="0">
                  <a:solidFill>
                    <a:srgbClr val="433B38"/>
                  </a:solidFill>
                </a:rPr>
                <a:t> </a:t>
              </a:r>
              <a:r>
                <a:rPr lang="es-ES" sz="4000" dirty="0" err="1" smtClean="0">
                  <a:solidFill>
                    <a:srgbClr val="433B38"/>
                  </a:solidFill>
                </a:rPr>
                <a:t>mobility</a:t>
              </a:r>
              <a:endParaRPr lang="es-ES" sz="5400" dirty="0">
                <a:solidFill>
                  <a:srgbClr val="433B38"/>
                </a:solidFill>
              </a:endParaRPr>
            </a:p>
            <a:p>
              <a:endParaRPr lang="es-ES" dirty="0"/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460506" y="10456963"/>
              <a:ext cx="9448175" cy="906360"/>
              <a:chOff x="0" y="2781830"/>
              <a:chExt cx="16251767" cy="1559025"/>
            </a:xfrm>
            <a:solidFill>
              <a:srgbClr val="0077BA"/>
            </a:solidFill>
          </p:grpSpPr>
          <p:sp>
            <p:nvSpPr>
              <p:cNvPr id="39" name="Rounded Rectangle 38"/>
              <p:cNvSpPr/>
              <p:nvPr/>
            </p:nvSpPr>
            <p:spPr>
              <a:xfrm>
                <a:off x="0" y="2781830"/>
                <a:ext cx="16251767" cy="1559025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Rounded Rectangle 4"/>
              <p:cNvSpPr txBox="1"/>
              <p:nvPr/>
            </p:nvSpPr>
            <p:spPr>
              <a:xfrm>
                <a:off x="76105" y="2857935"/>
                <a:ext cx="16099557" cy="140681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247650" tIns="247650" rIns="247650" bIns="247650" numCol="1" spcCol="1270" anchor="ctr" anchorCtr="0">
                <a:noAutofit/>
              </a:bodyPr>
              <a:lstStyle/>
              <a:p>
                <a:pPr lvl="0" algn="l" defTabSz="28892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6500" kern="1200" dirty="0" smtClean="0"/>
                  <a:t> </a:t>
                </a:r>
                <a:r>
                  <a:rPr lang="en-US" sz="5400" kern="1200" dirty="0" smtClean="0"/>
                  <a:t>Fast</a:t>
                </a:r>
                <a:endParaRPr lang="en-US" sz="6500" kern="1200" dirty="0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345410" y="11693532"/>
              <a:ext cx="10267719" cy="1577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4000" dirty="0" err="1" smtClean="0">
                  <a:solidFill>
                    <a:srgbClr val="433B38"/>
                  </a:solidFill>
                </a:rPr>
                <a:t>Both</a:t>
              </a:r>
              <a:r>
                <a:rPr lang="es-ES" sz="4000" dirty="0" smtClean="0">
                  <a:solidFill>
                    <a:srgbClr val="433B38"/>
                  </a:solidFill>
                </a:rPr>
                <a:t> </a:t>
              </a:r>
              <a:r>
                <a:rPr lang="es-ES" sz="4000" dirty="0" err="1" smtClean="0">
                  <a:solidFill>
                    <a:srgbClr val="433B38"/>
                  </a:solidFill>
                </a:rPr>
                <a:t>combat</a:t>
              </a:r>
              <a:r>
                <a:rPr lang="es-ES" sz="4000" dirty="0" smtClean="0">
                  <a:solidFill>
                    <a:srgbClr val="433B38"/>
                  </a:solidFill>
                </a:rPr>
                <a:t> </a:t>
              </a:r>
              <a:r>
                <a:rPr lang="es-ES" sz="4000" dirty="0" err="1" smtClean="0">
                  <a:solidFill>
                    <a:srgbClr val="433B38"/>
                  </a:solidFill>
                </a:rPr>
                <a:t>amb</a:t>
              </a:r>
              <a:r>
                <a:rPr lang="es-ES" sz="4000" dirty="0" smtClean="0">
                  <a:solidFill>
                    <a:srgbClr val="433B38"/>
                  </a:solidFill>
                </a:rPr>
                <a:t> </a:t>
              </a:r>
              <a:r>
                <a:rPr lang="es-ES" sz="4000" dirty="0" err="1" smtClean="0">
                  <a:solidFill>
                    <a:srgbClr val="433B38"/>
                  </a:solidFill>
                </a:rPr>
                <a:t>movements</a:t>
              </a:r>
              <a:r>
                <a:rPr lang="es-ES" sz="4000" dirty="0" smtClean="0">
                  <a:solidFill>
                    <a:srgbClr val="433B38"/>
                  </a:solidFill>
                </a:rPr>
                <a:t> are </a:t>
              </a:r>
              <a:r>
                <a:rPr lang="es-ES" sz="4000" dirty="0" err="1" smtClean="0">
                  <a:solidFill>
                    <a:srgbClr val="433B38"/>
                  </a:solidFill>
                </a:rPr>
                <a:t>fast</a:t>
              </a:r>
              <a:endParaRPr lang="es-ES" sz="5400" dirty="0">
                <a:solidFill>
                  <a:srgbClr val="433B38"/>
                </a:solidFill>
              </a:endParaRPr>
            </a:p>
            <a:p>
              <a:endParaRPr lang="es-ES" dirty="0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5054434" y="4063749"/>
            <a:ext cx="13151116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 err="1" smtClean="0">
                <a:solidFill>
                  <a:srgbClr val="0077BA"/>
                </a:solidFill>
              </a:rPr>
              <a:t>Game</a:t>
            </a:r>
            <a:r>
              <a:rPr lang="es-ES" sz="7200" b="1" dirty="0" smtClean="0">
                <a:solidFill>
                  <a:srgbClr val="0077BA"/>
                </a:solidFill>
              </a:rPr>
              <a:t> </a:t>
            </a:r>
            <a:r>
              <a:rPr lang="es-ES" sz="7200" b="1" dirty="0" err="1" smtClean="0">
                <a:solidFill>
                  <a:srgbClr val="0077BA"/>
                </a:solidFill>
              </a:rPr>
              <a:t>Pillars</a:t>
            </a:r>
            <a:endParaRPr lang="es-ES" dirty="0">
              <a:solidFill>
                <a:srgbClr val="0077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14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200" y="787818"/>
            <a:ext cx="69507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r>
              <a:rPr lang="es-ES" sz="5400" dirty="0" smtClean="0">
                <a:solidFill>
                  <a:srgbClr val="0077BA"/>
                </a:solidFill>
              </a:rPr>
              <a:t> - </a:t>
            </a:r>
            <a:r>
              <a:rPr lang="es-ES" sz="5400" dirty="0" err="1" smtClean="0">
                <a:solidFill>
                  <a:srgbClr val="0077BA"/>
                </a:solidFill>
              </a:rPr>
              <a:t>Flowchart</a:t>
            </a:r>
            <a:endParaRPr lang="es-ES" dirty="0"/>
          </a:p>
        </p:txBody>
      </p:sp>
      <p:pic>
        <p:nvPicPr>
          <p:cNvPr id="15362" name="Picture 2" descr="https://lh6.googleusercontent.com/iXQPSdlGfdIhMyscrDGX1WrS_TN2RpSAtJYUGaGxLjGEEkaoDA1PIc0LRS5_bBeaiAJiLu0Pg3NIcH6q5yL_HrykiSD3owniGFhmgSm42hdxa478CBzeZH6yzBcE6SUpJPA-bI-o6s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6875" y="3589964"/>
            <a:ext cx="17079860" cy="9607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98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Programming</a:t>
            </a:r>
            <a:r>
              <a:rPr lang="es-ES" sz="5400" dirty="0" smtClean="0">
                <a:solidFill>
                  <a:srgbClr val="0077BA"/>
                </a:solidFill>
              </a:rPr>
              <a:t> - </a:t>
            </a:r>
            <a:r>
              <a:rPr lang="es-ES" sz="5400" dirty="0" err="1" smtClean="0">
                <a:solidFill>
                  <a:srgbClr val="0077BA"/>
                </a:solidFill>
              </a:rPr>
              <a:t>Levels</a:t>
            </a:r>
            <a:endParaRPr lang="es-ES" dirty="0"/>
          </a:p>
        </p:txBody>
      </p:sp>
      <p:sp>
        <p:nvSpPr>
          <p:cNvPr id="10" name="Flowchart: Alternate Process 9"/>
          <p:cNvSpPr/>
          <p:nvPr/>
        </p:nvSpPr>
        <p:spPr>
          <a:xfrm>
            <a:off x="1592826" y="3893574"/>
            <a:ext cx="6577780" cy="1769807"/>
          </a:xfrm>
          <a:prstGeom prst="flowChartAlternateProcess">
            <a:avLst/>
          </a:prstGeom>
          <a:solidFill>
            <a:srgbClr val="007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7200" dirty="0"/>
              <a:t>Level 1 </a:t>
            </a:r>
          </a:p>
        </p:txBody>
      </p:sp>
      <p:sp>
        <p:nvSpPr>
          <p:cNvPr id="12" name="Flowchart: Alternate Process 11"/>
          <p:cNvSpPr/>
          <p:nvPr/>
        </p:nvSpPr>
        <p:spPr>
          <a:xfrm>
            <a:off x="8877915" y="3893573"/>
            <a:ext cx="6577780" cy="1769807"/>
          </a:xfrm>
          <a:prstGeom prst="flowChartAlternateProcess">
            <a:avLst/>
          </a:prstGeom>
          <a:solidFill>
            <a:srgbClr val="007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7200" dirty="0"/>
              <a:t>Level </a:t>
            </a:r>
            <a:r>
              <a:rPr lang="en-US" sz="7200" dirty="0" smtClean="0"/>
              <a:t>2 </a:t>
            </a:r>
            <a:endParaRPr lang="en-US" sz="7200" dirty="0"/>
          </a:p>
        </p:txBody>
      </p:sp>
      <p:sp>
        <p:nvSpPr>
          <p:cNvPr id="13" name="Flowchart: Alternate Process 12"/>
          <p:cNvSpPr/>
          <p:nvPr/>
        </p:nvSpPr>
        <p:spPr>
          <a:xfrm>
            <a:off x="16163004" y="3893572"/>
            <a:ext cx="6577780" cy="1769807"/>
          </a:xfrm>
          <a:prstGeom prst="flowChartAlternateProcess">
            <a:avLst/>
          </a:prstGeom>
          <a:solidFill>
            <a:srgbClr val="007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7200" dirty="0"/>
              <a:t>Level </a:t>
            </a:r>
            <a:r>
              <a:rPr lang="en-US" sz="7200" dirty="0" smtClean="0"/>
              <a:t>3 </a:t>
            </a:r>
            <a:endParaRPr lang="en-US" sz="7200" dirty="0"/>
          </a:p>
        </p:txBody>
      </p:sp>
      <p:sp>
        <p:nvSpPr>
          <p:cNvPr id="14" name="TextBox 13"/>
          <p:cNvSpPr txBox="1"/>
          <p:nvPr/>
        </p:nvSpPr>
        <p:spPr>
          <a:xfrm>
            <a:off x="1592826" y="6135329"/>
            <a:ext cx="657778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solidFill>
                  <a:srgbClr val="433B38"/>
                </a:solidFill>
              </a:rPr>
              <a:t>·   </a:t>
            </a:r>
            <a:r>
              <a:rPr lang="es-ES" sz="5400" dirty="0" err="1" smtClean="0">
                <a:solidFill>
                  <a:srgbClr val="433B38"/>
                </a:solidFill>
              </a:rPr>
              <a:t>Moving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r>
              <a:rPr lang="es-ES" sz="5400" dirty="0" err="1" smtClean="0">
                <a:solidFill>
                  <a:srgbClr val="433B38"/>
                </a:solidFill>
              </a:rPr>
              <a:t>platforms</a:t>
            </a:r>
            <a:endParaRPr lang="es-ES" sz="5400" dirty="0" smtClean="0">
              <a:solidFill>
                <a:srgbClr val="433B38"/>
              </a:solidFill>
            </a:endParaRPr>
          </a:p>
          <a:p>
            <a:endParaRPr lang="es-ES" sz="2000" dirty="0">
              <a:solidFill>
                <a:srgbClr val="433B38"/>
              </a:solidFill>
            </a:endParaRPr>
          </a:p>
          <a:p>
            <a:r>
              <a:rPr lang="es-ES" sz="5400" dirty="0" smtClean="0">
                <a:solidFill>
                  <a:srgbClr val="433B38"/>
                </a:solidFill>
              </a:rPr>
              <a:t>·   Ice lances spawners</a:t>
            </a:r>
          </a:p>
          <a:p>
            <a:endParaRPr lang="es-ES" sz="2000" dirty="0">
              <a:solidFill>
                <a:srgbClr val="433B38"/>
              </a:solidFill>
            </a:endParaRPr>
          </a:p>
          <a:p>
            <a:r>
              <a:rPr lang="es-ES" sz="5400" dirty="0" smtClean="0">
                <a:solidFill>
                  <a:srgbClr val="433B38"/>
                </a:solidFill>
              </a:rPr>
              <a:t>·   </a:t>
            </a:r>
            <a:r>
              <a:rPr lang="es-ES" sz="5400" dirty="0" err="1" smtClean="0">
                <a:solidFill>
                  <a:srgbClr val="433B38"/>
                </a:solidFill>
              </a:rPr>
              <a:t>Fire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r>
              <a:rPr lang="es-ES" sz="5400" dirty="0" err="1" smtClean="0">
                <a:solidFill>
                  <a:srgbClr val="433B38"/>
                </a:solidFill>
              </a:rPr>
              <a:t>balls</a:t>
            </a:r>
            <a:r>
              <a:rPr lang="es-ES" sz="5400" dirty="0" smtClean="0">
                <a:solidFill>
                  <a:srgbClr val="433B38"/>
                </a:solidFill>
              </a:rPr>
              <a:t> spawners</a:t>
            </a:r>
            <a:endParaRPr lang="es-ES" dirty="0">
              <a:solidFill>
                <a:srgbClr val="433B3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877915" y="6135329"/>
            <a:ext cx="657778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solidFill>
                  <a:srgbClr val="433B38"/>
                </a:solidFill>
              </a:rPr>
              <a:t>·   </a:t>
            </a:r>
            <a:r>
              <a:rPr lang="es-ES" sz="5400" dirty="0" err="1" smtClean="0">
                <a:solidFill>
                  <a:srgbClr val="433B38"/>
                </a:solidFill>
              </a:rPr>
              <a:t>Moving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r>
              <a:rPr lang="es-ES" sz="5400" dirty="0" err="1" smtClean="0">
                <a:solidFill>
                  <a:srgbClr val="433B38"/>
                </a:solidFill>
              </a:rPr>
              <a:t>platforms</a:t>
            </a:r>
            <a:endParaRPr lang="es-ES" sz="5400" dirty="0" smtClean="0">
              <a:solidFill>
                <a:srgbClr val="433B38"/>
              </a:solidFill>
            </a:endParaRPr>
          </a:p>
          <a:p>
            <a:endParaRPr lang="es-ES" sz="2000" dirty="0">
              <a:solidFill>
                <a:srgbClr val="433B38"/>
              </a:solidFill>
            </a:endParaRPr>
          </a:p>
          <a:p>
            <a:r>
              <a:rPr lang="es-ES" sz="5400" dirty="0" smtClean="0">
                <a:solidFill>
                  <a:srgbClr val="433B38"/>
                </a:solidFill>
              </a:rPr>
              <a:t>·   Ice lances spawners</a:t>
            </a:r>
          </a:p>
          <a:p>
            <a:endParaRPr lang="es-ES" sz="2000" dirty="0">
              <a:solidFill>
                <a:srgbClr val="433B38"/>
              </a:solidFill>
            </a:endParaRPr>
          </a:p>
          <a:p>
            <a:r>
              <a:rPr lang="es-ES" sz="5400" dirty="0" smtClean="0">
                <a:solidFill>
                  <a:srgbClr val="433B38"/>
                </a:solidFill>
              </a:rPr>
              <a:t>·   </a:t>
            </a:r>
            <a:r>
              <a:rPr lang="es-ES" sz="5400" dirty="0" err="1" smtClean="0">
                <a:solidFill>
                  <a:srgbClr val="433B38"/>
                </a:solidFill>
              </a:rPr>
              <a:t>Fire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r>
              <a:rPr lang="es-ES" sz="5400" dirty="0" err="1" smtClean="0">
                <a:solidFill>
                  <a:srgbClr val="433B38"/>
                </a:solidFill>
              </a:rPr>
              <a:t>balls</a:t>
            </a:r>
            <a:r>
              <a:rPr lang="es-ES" sz="5400" dirty="0" smtClean="0">
                <a:solidFill>
                  <a:srgbClr val="433B38"/>
                </a:solidFill>
              </a:rPr>
              <a:t> spawners</a:t>
            </a:r>
          </a:p>
          <a:p>
            <a:endParaRPr lang="es-ES" sz="2000" dirty="0">
              <a:solidFill>
                <a:srgbClr val="433B38"/>
              </a:solidFill>
            </a:endParaRPr>
          </a:p>
          <a:p>
            <a:r>
              <a:rPr lang="es-ES" sz="5400" dirty="0" smtClean="0">
                <a:solidFill>
                  <a:srgbClr val="433B38"/>
                </a:solidFill>
              </a:rPr>
              <a:t>·   Jumping </a:t>
            </a:r>
            <a:r>
              <a:rPr lang="es-ES" sz="5400" dirty="0" err="1" smtClean="0">
                <a:solidFill>
                  <a:srgbClr val="433B38"/>
                </a:solidFill>
              </a:rPr>
              <a:t>platforms</a:t>
            </a:r>
            <a:endParaRPr lang="es-ES" sz="5400" dirty="0" smtClean="0">
              <a:solidFill>
                <a:srgbClr val="433B38"/>
              </a:solidFill>
            </a:endParaRPr>
          </a:p>
          <a:p>
            <a:endParaRPr lang="es-ES" sz="2000" dirty="0">
              <a:solidFill>
                <a:srgbClr val="433B38"/>
              </a:solidFill>
            </a:endParaRPr>
          </a:p>
          <a:p>
            <a:r>
              <a:rPr lang="es-ES" sz="5400" dirty="0" smtClean="0">
                <a:solidFill>
                  <a:srgbClr val="433B38"/>
                </a:solidFill>
              </a:rPr>
              <a:t>·   </a:t>
            </a:r>
            <a:r>
              <a:rPr lang="es-ES" sz="5400" dirty="0" err="1" smtClean="0">
                <a:solidFill>
                  <a:srgbClr val="433B38"/>
                </a:solidFill>
              </a:rPr>
              <a:t>Spikes</a:t>
            </a:r>
            <a:endParaRPr lang="es-ES" dirty="0">
              <a:solidFill>
                <a:srgbClr val="433B38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163004" y="6135328"/>
            <a:ext cx="6577780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solidFill>
                  <a:srgbClr val="433B38"/>
                </a:solidFill>
              </a:rPr>
              <a:t>·   </a:t>
            </a:r>
            <a:r>
              <a:rPr lang="es-ES" sz="5400" dirty="0" err="1" smtClean="0">
                <a:solidFill>
                  <a:srgbClr val="433B38"/>
                </a:solidFill>
              </a:rPr>
              <a:t>Moving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r>
              <a:rPr lang="es-ES" sz="5400" dirty="0" err="1" smtClean="0">
                <a:solidFill>
                  <a:srgbClr val="433B38"/>
                </a:solidFill>
              </a:rPr>
              <a:t>platforms</a:t>
            </a:r>
            <a:endParaRPr lang="es-ES" sz="5400" dirty="0" smtClean="0">
              <a:solidFill>
                <a:srgbClr val="433B38"/>
              </a:solidFill>
            </a:endParaRPr>
          </a:p>
          <a:p>
            <a:endParaRPr lang="es-ES" sz="2000" dirty="0">
              <a:solidFill>
                <a:srgbClr val="433B38"/>
              </a:solidFill>
            </a:endParaRPr>
          </a:p>
          <a:p>
            <a:r>
              <a:rPr lang="es-ES" sz="5400" dirty="0" smtClean="0">
                <a:solidFill>
                  <a:srgbClr val="433B38"/>
                </a:solidFill>
              </a:rPr>
              <a:t>·   Ice lances spawners</a:t>
            </a:r>
          </a:p>
          <a:p>
            <a:endParaRPr lang="es-ES" sz="2000" dirty="0">
              <a:solidFill>
                <a:srgbClr val="433B38"/>
              </a:solidFill>
            </a:endParaRPr>
          </a:p>
          <a:p>
            <a:r>
              <a:rPr lang="es-ES" sz="5400" dirty="0" smtClean="0">
                <a:solidFill>
                  <a:srgbClr val="433B38"/>
                </a:solidFill>
              </a:rPr>
              <a:t>·   </a:t>
            </a:r>
            <a:r>
              <a:rPr lang="es-ES" sz="5400" dirty="0" err="1" smtClean="0">
                <a:solidFill>
                  <a:srgbClr val="433B38"/>
                </a:solidFill>
              </a:rPr>
              <a:t>Spikes</a:t>
            </a:r>
            <a:endParaRPr lang="es-ES" dirty="0">
              <a:solidFill>
                <a:srgbClr val="433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03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Programming</a:t>
            </a:r>
            <a:r>
              <a:rPr lang="es-ES" sz="5400" dirty="0" smtClean="0">
                <a:solidFill>
                  <a:srgbClr val="0077BA"/>
                </a:solidFill>
              </a:rPr>
              <a:t> - Player </a:t>
            </a:r>
            <a:r>
              <a:rPr lang="es-ES" sz="5400" dirty="0" err="1" smtClean="0">
                <a:solidFill>
                  <a:srgbClr val="0077BA"/>
                </a:solidFill>
              </a:rPr>
              <a:t>skills</a:t>
            </a:r>
            <a:endParaRPr lang="es-E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93" y="7790566"/>
            <a:ext cx="1783852" cy="17838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93" y="9998875"/>
            <a:ext cx="1783852" cy="1783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993" y="5582257"/>
            <a:ext cx="1783852" cy="17838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994" y="5582257"/>
            <a:ext cx="1510486" cy="1510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993" y="7416446"/>
            <a:ext cx="1510487" cy="1510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6993" y="11084825"/>
            <a:ext cx="1510486" cy="15104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5321" y="9250636"/>
            <a:ext cx="1510486" cy="151048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006902" y="6012518"/>
            <a:ext cx="623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Dash</a:t>
            </a:r>
            <a:endParaRPr lang="es-ES" dirty="0">
              <a:solidFill>
                <a:srgbClr val="433B38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06902" y="8220827"/>
            <a:ext cx="623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Dagger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r>
              <a:rPr lang="es-ES" sz="5400" dirty="0" err="1" smtClean="0">
                <a:solidFill>
                  <a:srgbClr val="433B38"/>
                </a:solidFill>
              </a:rPr>
              <a:t>throw</a:t>
            </a:r>
            <a:endParaRPr lang="es-ES" dirty="0">
              <a:solidFill>
                <a:srgbClr val="433B3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6902" y="10429136"/>
            <a:ext cx="623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Dark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r>
              <a:rPr lang="es-ES" sz="5400" dirty="0" err="1" smtClean="0">
                <a:solidFill>
                  <a:srgbClr val="433B38"/>
                </a:solidFill>
              </a:rPr>
              <a:t>shadows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endParaRPr lang="es-ES" dirty="0">
              <a:solidFill>
                <a:srgbClr val="433B3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9771" y="4110446"/>
            <a:ext cx="8938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u="sng" dirty="0" err="1" smtClean="0">
                <a:solidFill>
                  <a:srgbClr val="0077BA"/>
                </a:solidFill>
              </a:rPr>
              <a:t>Skills</a:t>
            </a:r>
            <a:r>
              <a:rPr lang="es-ES" sz="6000" u="sng" dirty="0" smtClean="0">
                <a:solidFill>
                  <a:srgbClr val="0077BA"/>
                </a:solidFill>
              </a:rPr>
              <a:t>                                </a:t>
            </a:r>
            <a:r>
              <a:rPr lang="es-ES" sz="6000" u="sng" dirty="0" smtClean="0">
                <a:solidFill>
                  <a:schemeClr val="bg1"/>
                </a:solidFill>
              </a:rPr>
              <a:t>. </a:t>
            </a:r>
            <a:r>
              <a:rPr lang="es-ES" sz="6000" u="sng" dirty="0" smtClean="0">
                <a:solidFill>
                  <a:srgbClr val="0077BA"/>
                </a:solidFill>
              </a:rPr>
              <a:t>  </a:t>
            </a:r>
            <a:endParaRPr lang="es-ES" sz="4000" u="sng" dirty="0">
              <a:solidFill>
                <a:srgbClr val="0077BA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022368" y="4150832"/>
            <a:ext cx="8938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u="sng" dirty="0" err="1" smtClean="0">
                <a:solidFill>
                  <a:srgbClr val="0077BA"/>
                </a:solidFill>
              </a:rPr>
              <a:t>Buffs</a:t>
            </a:r>
            <a:r>
              <a:rPr lang="es-ES" sz="6000" u="sng" dirty="0" smtClean="0">
                <a:solidFill>
                  <a:srgbClr val="0077BA"/>
                </a:solidFill>
              </a:rPr>
              <a:t>                                </a:t>
            </a:r>
            <a:r>
              <a:rPr lang="es-ES" sz="6000" u="sng" dirty="0" smtClean="0">
                <a:solidFill>
                  <a:schemeClr val="bg1"/>
                </a:solidFill>
              </a:rPr>
              <a:t>. </a:t>
            </a:r>
            <a:r>
              <a:rPr lang="es-ES" sz="6000" u="sng" dirty="0" smtClean="0">
                <a:solidFill>
                  <a:srgbClr val="0077BA"/>
                </a:solidFill>
              </a:rPr>
              <a:t>  </a:t>
            </a:r>
            <a:endParaRPr lang="es-ES" sz="4000" u="sng" dirty="0">
              <a:solidFill>
                <a:srgbClr val="0077BA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6065300" y="5875835"/>
            <a:ext cx="623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solidFill>
                  <a:srgbClr val="433B38"/>
                </a:solidFill>
              </a:rPr>
              <a:t>Sharp </a:t>
            </a:r>
            <a:r>
              <a:rPr lang="es-ES" sz="5400" dirty="0" err="1" smtClean="0">
                <a:solidFill>
                  <a:srgbClr val="433B38"/>
                </a:solidFill>
              </a:rPr>
              <a:t>sword</a:t>
            </a:r>
            <a:endParaRPr lang="es-ES" dirty="0">
              <a:solidFill>
                <a:srgbClr val="433B38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065300" y="7710024"/>
            <a:ext cx="623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solidFill>
                  <a:srgbClr val="433B38"/>
                </a:solidFill>
              </a:rPr>
              <a:t>Extra </a:t>
            </a:r>
            <a:r>
              <a:rPr lang="es-ES" sz="5400" dirty="0" err="1" smtClean="0">
                <a:solidFill>
                  <a:srgbClr val="433B38"/>
                </a:solidFill>
              </a:rPr>
              <a:t>armor</a:t>
            </a:r>
            <a:endParaRPr lang="es-ES" dirty="0">
              <a:solidFill>
                <a:srgbClr val="433B38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065300" y="9544214"/>
            <a:ext cx="623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Blood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r>
              <a:rPr lang="es-ES" sz="5400" dirty="0" err="1" smtClean="0">
                <a:solidFill>
                  <a:srgbClr val="433B38"/>
                </a:solidFill>
              </a:rPr>
              <a:t>sword</a:t>
            </a:r>
            <a:endParaRPr lang="es-ES" dirty="0">
              <a:solidFill>
                <a:srgbClr val="433B38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6065300" y="11378403"/>
            <a:ext cx="623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Deflection</a:t>
            </a:r>
            <a:endParaRPr lang="es-ES" dirty="0">
              <a:solidFill>
                <a:srgbClr val="433B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825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Programming</a:t>
            </a:r>
            <a:r>
              <a:rPr lang="es-ES" sz="5400" dirty="0" smtClean="0">
                <a:solidFill>
                  <a:srgbClr val="0077BA"/>
                </a:solidFill>
              </a:rPr>
              <a:t> - Player </a:t>
            </a:r>
            <a:r>
              <a:rPr lang="es-ES" sz="5400" dirty="0" err="1" smtClean="0">
                <a:solidFill>
                  <a:srgbClr val="0077BA"/>
                </a:solidFill>
              </a:rPr>
              <a:t>levels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experience</a:t>
            </a:r>
            <a:endParaRPr lang="es-ES" dirty="0"/>
          </a:p>
        </p:txBody>
      </p:sp>
      <p:pic>
        <p:nvPicPr>
          <p:cNvPr id="17414" name="Picture 6" descr="https://lh6.googleusercontent.com/qTiXgnyssPgt7cvDZtvntk-WfsaxQ8PZwVqvLW5ZXahpj5FH7Tk6kR2RY3d5jOxUnzJr5mIafl8VglO318Ir70AesnT1RvaIAKA6MZ0mKGd1usVGf0MH4ioJADv95p20fm_BYqj6aC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077" y="11196335"/>
            <a:ext cx="13341453" cy="123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4959" y="3947187"/>
            <a:ext cx="11445037" cy="724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87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Programming</a:t>
            </a:r>
            <a:r>
              <a:rPr lang="es-ES" sz="5400" dirty="0" smtClean="0">
                <a:solidFill>
                  <a:srgbClr val="0077BA"/>
                </a:solidFill>
              </a:rPr>
              <a:t> - Player </a:t>
            </a:r>
            <a:r>
              <a:rPr lang="es-ES" sz="5400" dirty="0" err="1" smtClean="0">
                <a:solidFill>
                  <a:srgbClr val="0077BA"/>
                </a:solidFill>
              </a:rPr>
              <a:t>upgrades</a:t>
            </a:r>
            <a:endParaRPr lang="es-ES" dirty="0"/>
          </a:p>
        </p:txBody>
      </p:sp>
      <p:pic>
        <p:nvPicPr>
          <p:cNvPr id="19458" name="Picture 2" descr="https://lh3.googleusercontent.com/vSkjZDQE6obBZg2398VwoE94IcRak84cLPOKYZFlb0F2q-6YewpQFXxWlZRjuLdb5Tot2fkTkKImhV8s6y4hHx6Pvz-l2YaLktCfpCuRqskouqCUu1BN01Kt3Qw_SwUaRcp6KaDq3m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806" y="4232017"/>
            <a:ext cx="9165407" cy="8107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641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Programming</a:t>
            </a:r>
            <a:r>
              <a:rPr lang="es-ES" sz="5400" dirty="0" smtClean="0">
                <a:solidFill>
                  <a:srgbClr val="0077BA"/>
                </a:solidFill>
              </a:rPr>
              <a:t> - </a:t>
            </a:r>
            <a:r>
              <a:rPr lang="es-ES" sz="5400" dirty="0" err="1" smtClean="0">
                <a:solidFill>
                  <a:srgbClr val="0077BA"/>
                </a:solidFill>
              </a:rPr>
              <a:t>Bosses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endParaRPr lang="es-ES" dirty="0"/>
          </a:p>
        </p:txBody>
      </p:sp>
      <p:pic>
        <p:nvPicPr>
          <p:cNvPr id="5" name="Marcador de imagen 7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06" y="4809383"/>
            <a:ext cx="3478940" cy="5923364"/>
          </a:xfrm>
          <a:prstGeom prst="ellipse">
            <a:avLst/>
          </a:prstGeom>
        </p:spPr>
      </p:pic>
      <p:pic>
        <p:nvPicPr>
          <p:cNvPr id="6" name="Marcador de imagen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5124" y="4562818"/>
            <a:ext cx="4016164" cy="5923363"/>
          </a:xfrm>
          <a:prstGeom prst="ellipse">
            <a:avLst/>
          </a:prstGeom>
        </p:spPr>
      </p:pic>
      <p:pic>
        <p:nvPicPr>
          <p:cNvPr id="7" name="Marcador de imagen 9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1766" y="4562817"/>
            <a:ext cx="4965984" cy="5923363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A961C4-7273-7A40-86E7-1FC9D6A98775}"/>
              </a:ext>
            </a:extLst>
          </p:cNvPr>
          <p:cNvSpPr txBox="1"/>
          <p:nvPr/>
        </p:nvSpPr>
        <p:spPr>
          <a:xfrm>
            <a:off x="2590075" y="11866857"/>
            <a:ext cx="4930202" cy="684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es-ES" sz="5400" b="1" dirty="0" err="1" smtClean="0">
                <a:solidFill>
                  <a:srgbClr val="433B38"/>
                </a:solidFill>
              </a:rPr>
              <a:t>Monk</a:t>
            </a:r>
            <a:r>
              <a:rPr lang="es-ES" sz="5400" dirty="0" smtClean="0">
                <a:solidFill>
                  <a:srgbClr val="433B38"/>
                </a:solidFill>
              </a:rPr>
              <a:t> | 1st </a:t>
            </a:r>
            <a:r>
              <a:rPr lang="es-ES" sz="5400" dirty="0" err="1" smtClean="0">
                <a:solidFill>
                  <a:srgbClr val="433B38"/>
                </a:solidFill>
              </a:rPr>
              <a:t>Boss</a:t>
            </a:r>
            <a:endParaRPr lang="en-US" sz="5400" dirty="0">
              <a:solidFill>
                <a:srgbClr val="433B38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A961C4-7273-7A40-86E7-1FC9D6A98775}"/>
              </a:ext>
            </a:extLst>
          </p:cNvPr>
          <p:cNvSpPr txBox="1"/>
          <p:nvPr/>
        </p:nvSpPr>
        <p:spPr>
          <a:xfrm>
            <a:off x="8693610" y="11907189"/>
            <a:ext cx="6419192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es-ES" sz="5400" b="1" dirty="0" smtClean="0">
                <a:solidFill>
                  <a:srgbClr val="433B38"/>
                </a:solidFill>
              </a:rPr>
              <a:t>Ice </a:t>
            </a:r>
            <a:r>
              <a:rPr lang="es-ES" sz="5400" b="1" dirty="0" err="1" smtClean="0">
                <a:solidFill>
                  <a:srgbClr val="433B38"/>
                </a:solidFill>
              </a:rPr>
              <a:t>Gorilla</a:t>
            </a:r>
            <a:r>
              <a:rPr lang="es-ES" sz="5400" dirty="0" smtClean="0">
                <a:solidFill>
                  <a:srgbClr val="433B38"/>
                </a:solidFill>
              </a:rPr>
              <a:t> | 2nd </a:t>
            </a:r>
            <a:r>
              <a:rPr lang="es-ES" sz="5400" dirty="0" err="1" smtClean="0">
                <a:solidFill>
                  <a:srgbClr val="433B38"/>
                </a:solidFill>
              </a:rPr>
              <a:t>Boss</a:t>
            </a:r>
            <a:endParaRPr lang="en-US" sz="5400" dirty="0">
              <a:solidFill>
                <a:srgbClr val="433B38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961C4-7273-7A40-86E7-1FC9D6A98775}"/>
              </a:ext>
            </a:extLst>
          </p:cNvPr>
          <p:cNvSpPr txBox="1"/>
          <p:nvPr/>
        </p:nvSpPr>
        <p:spPr>
          <a:xfrm>
            <a:off x="16729610" y="11907189"/>
            <a:ext cx="5530296" cy="643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4299"/>
              </a:lnSpc>
            </a:pPr>
            <a:r>
              <a:rPr lang="es-ES" sz="5400" b="1" dirty="0" err="1" smtClean="0">
                <a:solidFill>
                  <a:srgbClr val="433B38"/>
                </a:solidFill>
              </a:rPr>
              <a:t>Demon</a:t>
            </a:r>
            <a:r>
              <a:rPr lang="es-ES" sz="5400" dirty="0" smtClean="0">
                <a:solidFill>
                  <a:srgbClr val="433B38"/>
                </a:solidFill>
              </a:rPr>
              <a:t> | 3rd </a:t>
            </a:r>
            <a:r>
              <a:rPr lang="es-ES" sz="5400" dirty="0" err="1" smtClean="0">
                <a:solidFill>
                  <a:srgbClr val="433B38"/>
                </a:solidFill>
              </a:rPr>
              <a:t>Boss</a:t>
            </a:r>
            <a:endParaRPr lang="en-US" sz="5400" dirty="0">
              <a:solidFill>
                <a:srgbClr val="433B38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3885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Programming</a:t>
            </a:r>
            <a:r>
              <a:rPr lang="es-ES" sz="5400" dirty="0" smtClean="0">
                <a:solidFill>
                  <a:srgbClr val="0077BA"/>
                </a:solidFill>
              </a:rPr>
              <a:t> - </a:t>
            </a:r>
            <a:r>
              <a:rPr lang="es-ES" sz="5400" dirty="0" err="1" smtClean="0">
                <a:solidFill>
                  <a:srgbClr val="0077BA"/>
                </a:solidFill>
              </a:rPr>
              <a:t>Enemies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endParaRPr lang="es-ES" dirty="0"/>
          </a:p>
        </p:txBody>
      </p:sp>
      <p:pic>
        <p:nvPicPr>
          <p:cNvPr id="6" name="Marcador de imagen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73" y="3994802"/>
            <a:ext cx="4016164" cy="5599680"/>
          </a:xfrm>
          <a:prstGeom prst="ellipse">
            <a:avLst/>
          </a:prstGeom>
        </p:spPr>
      </p:pic>
      <p:pic>
        <p:nvPicPr>
          <p:cNvPr id="7" name="Marcador de imagen 9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05376" y="4232030"/>
            <a:ext cx="4965984" cy="5362452"/>
          </a:xfrm>
          <a:prstGeom prst="ellipse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A961C4-7273-7A40-86E7-1FC9D6A98775}"/>
              </a:ext>
            </a:extLst>
          </p:cNvPr>
          <p:cNvSpPr txBox="1"/>
          <p:nvPr/>
        </p:nvSpPr>
        <p:spPr>
          <a:xfrm>
            <a:off x="4921315" y="10462627"/>
            <a:ext cx="6419192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s-ES" sz="5400" b="1" dirty="0" err="1" smtClean="0">
                <a:solidFill>
                  <a:srgbClr val="433B38"/>
                </a:solidFill>
              </a:rPr>
              <a:t>Dwarf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endParaRPr lang="es-ES" sz="5400" dirty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 smtClean="0">
                <a:solidFill>
                  <a:srgbClr val="433B38"/>
                </a:solidFill>
              </a:rPr>
              <a:t>_______</a:t>
            </a:r>
          </a:p>
          <a:p>
            <a:pPr algn="ctr">
              <a:lnSpc>
                <a:spcPts val="4299"/>
              </a:lnSpc>
            </a:pPr>
            <a:endParaRPr lang="es-ES" sz="5400" dirty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 err="1">
                <a:solidFill>
                  <a:srgbClr val="433B38"/>
                </a:solidFill>
              </a:rPr>
              <a:t>Levels</a:t>
            </a:r>
            <a:r>
              <a:rPr lang="es-ES" sz="5400" dirty="0">
                <a:solidFill>
                  <a:srgbClr val="433B38"/>
                </a:solidFill>
              </a:rPr>
              <a:t> 1</a:t>
            </a:r>
            <a:r>
              <a:rPr lang="es-ES" sz="5400" dirty="0" smtClean="0">
                <a:solidFill>
                  <a:srgbClr val="433B38"/>
                </a:solidFill>
              </a:rPr>
              <a:t>, </a:t>
            </a:r>
            <a:r>
              <a:rPr lang="es-ES" sz="5400" dirty="0">
                <a:solidFill>
                  <a:srgbClr val="433B38"/>
                </a:solidFill>
              </a:rPr>
              <a:t>3</a:t>
            </a:r>
            <a:endParaRPr lang="en-US" sz="5400" dirty="0">
              <a:solidFill>
                <a:srgbClr val="433B38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961C4-7273-7A40-86E7-1FC9D6A98775}"/>
              </a:ext>
            </a:extLst>
          </p:cNvPr>
          <p:cNvSpPr txBox="1"/>
          <p:nvPr/>
        </p:nvSpPr>
        <p:spPr>
          <a:xfrm>
            <a:off x="13307985" y="10462626"/>
            <a:ext cx="5530296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s-ES" sz="5400" b="1" dirty="0" err="1" smtClean="0">
                <a:solidFill>
                  <a:srgbClr val="433B38"/>
                </a:solidFill>
              </a:rPr>
              <a:t>Archer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</a:p>
          <a:p>
            <a:pPr algn="ctr">
              <a:lnSpc>
                <a:spcPts val="4299"/>
              </a:lnSpc>
            </a:pPr>
            <a:r>
              <a:rPr lang="es-ES" sz="5400" dirty="0" smtClean="0">
                <a:solidFill>
                  <a:srgbClr val="433B38"/>
                </a:solidFill>
              </a:rPr>
              <a:t>_______</a:t>
            </a:r>
          </a:p>
          <a:p>
            <a:pPr algn="ctr">
              <a:lnSpc>
                <a:spcPts val="4299"/>
              </a:lnSpc>
            </a:pPr>
            <a:endParaRPr lang="es-ES" sz="5400" dirty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 err="1">
                <a:solidFill>
                  <a:srgbClr val="433B38"/>
                </a:solidFill>
              </a:rPr>
              <a:t>Levels</a:t>
            </a:r>
            <a:r>
              <a:rPr lang="es-ES" sz="5400" dirty="0">
                <a:solidFill>
                  <a:srgbClr val="433B38"/>
                </a:solidFill>
              </a:rPr>
              <a:t> 1, 2, 3</a:t>
            </a:r>
            <a:endParaRPr lang="en-US" sz="5400" dirty="0">
              <a:solidFill>
                <a:srgbClr val="433B38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747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Programming</a:t>
            </a:r>
            <a:r>
              <a:rPr lang="es-ES" sz="5400" dirty="0" smtClean="0">
                <a:solidFill>
                  <a:srgbClr val="0077BA"/>
                </a:solidFill>
              </a:rPr>
              <a:t> - </a:t>
            </a:r>
            <a:r>
              <a:rPr lang="es-ES" sz="5400" dirty="0" err="1" smtClean="0">
                <a:solidFill>
                  <a:srgbClr val="0077BA"/>
                </a:solidFill>
              </a:rPr>
              <a:t>Enemies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endParaRPr lang="es-ES" dirty="0"/>
          </a:p>
        </p:txBody>
      </p:sp>
      <p:pic>
        <p:nvPicPr>
          <p:cNvPr id="5" name="Marcador de imagen 7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048" y="5518150"/>
            <a:ext cx="4974566" cy="3979651"/>
          </a:xfrm>
          <a:prstGeom prst="ellipse">
            <a:avLst/>
          </a:prstGeom>
        </p:spPr>
      </p:pic>
      <p:pic>
        <p:nvPicPr>
          <p:cNvPr id="6" name="Marcador de imagen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0156" y="4135349"/>
            <a:ext cx="5127912" cy="5362452"/>
          </a:xfrm>
          <a:prstGeom prst="ellipse">
            <a:avLst/>
          </a:prstGeom>
        </p:spPr>
      </p:pic>
      <p:pic>
        <p:nvPicPr>
          <p:cNvPr id="7" name="Marcador de imagen 9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610" y="4135349"/>
            <a:ext cx="4443174" cy="5362452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A961C4-7273-7A40-86E7-1FC9D6A98775}"/>
              </a:ext>
            </a:extLst>
          </p:cNvPr>
          <p:cNvSpPr txBox="1"/>
          <p:nvPr/>
        </p:nvSpPr>
        <p:spPr>
          <a:xfrm>
            <a:off x="2624048" y="10371939"/>
            <a:ext cx="4974566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s-ES" sz="5400" b="1" dirty="0" smtClean="0">
                <a:solidFill>
                  <a:srgbClr val="433B38"/>
                </a:solidFill>
              </a:rPr>
              <a:t>Blue </a:t>
            </a:r>
            <a:r>
              <a:rPr lang="es-ES" sz="5400" b="1" dirty="0" err="1" smtClean="0">
                <a:solidFill>
                  <a:srgbClr val="433B38"/>
                </a:solidFill>
              </a:rPr>
              <a:t>hedgehog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</a:p>
          <a:p>
            <a:pPr algn="ctr">
              <a:lnSpc>
                <a:spcPts val="4299"/>
              </a:lnSpc>
            </a:pPr>
            <a:r>
              <a:rPr lang="es-ES" sz="5400" dirty="0" smtClean="0">
                <a:solidFill>
                  <a:srgbClr val="433B38"/>
                </a:solidFill>
              </a:rPr>
              <a:t>_______</a:t>
            </a:r>
          </a:p>
          <a:p>
            <a:pPr algn="ctr">
              <a:lnSpc>
                <a:spcPts val="4299"/>
              </a:lnSpc>
            </a:pPr>
            <a:endParaRPr lang="es-ES" sz="5400" dirty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 err="1" smtClean="0">
                <a:solidFill>
                  <a:srgbClr val="433B38"/>
                </a:solidFill>
              </a:rPr>
              <a:t>Levels</a:t>
            </a:r>
            <a:r>
              <a:rPr lang="es-ES" sz="5400" dirty="0" smtClean="0">
                <a:solidFill>
                  <a:srgbClr val="433B38"/>
                </a:solidFill>
              </a:rPr>
              <a:t> 1, 2, 3</a:t>
            </a:r>
            <a:endParaRPr lang="en-US" sz="5400" dirty="0">
              <a:solidFill>
                <a:srgbClr val="433B38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A961C4-7273-7A40-86E7-1FC9D6A98775}"/>
              </a:ext>
            </a:extLst>
          </p:cNvPr>
          <p:cNvSpPr txBox="1"/>
          <p:nvPr/>
        </p:nvSpPr>
        <p:spPr>
          <a:xfrm>
            <a:off x="8954516" y="10371939"/>
            <a:ext cx="6419192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s-ES" sz="5400" b="1" dirty="0" smtClean="0">
                <a:solidFill>
                  <a:srgbClr val="433B38"/>
                </a:solidFill>
              </a:rPr>
              <a:t>Little Yeti</a:t>
            </a:r>
            <a:endParaRPr lang="es-ES" sz="5400" dirty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 smtClean="0">
                <a:solidFill>
                  <a:srgbClr val="433B38"/>
                </a:solidFill>
              </a:rPr>
              <a:t>_______</a:t>
            </a:r>
          </a:p>
          <a:p>
            <a:pPr algn="ctr">
              <a:lnSpc>
                <a:spcPts val="4299"/>
              </a:lnSpc>
            </a:pPr>
            <a:endParaRPr lang="es-ES" sz="5400" dirty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 err="1" smtClean="0">
                <a:solidFill>
                  <a:srgbClr val="433B38"/>
                </a:solidFill>
              </a:rPr>
              <a:t>Level</a:t>
            </a:r>
            <a:r>
              <a:rPr lang="es-ES" sz="5400" dirty="0" smtClean="0">
                <a:solidFill>
                  <a:srgbClr val="433B38"/>
                </a:solidFill>
              </a:rPr>
              <a:t> 2</a:t>
            </a:r>
            <a:endParaRPr lang="en-US" sz="5400" dirty="0">
              <a:solidFill>
                <a:srgbClr val="433B38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961C4-7273-7A40-86E7-1FC9D6A98775}"/>
              </a:ext>
            </a:extLst>
          </p:cNvPr>
          <p:cNvSpPr txBox="1"/>
          <p:nvPr/>
        </p:nvSpPr>
        <p:spPr>
          <a:xfrm>
            <a:off x="16186049" y="10371939"/>
            <a:ext cx="5530296" cy="233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s-ES" sz="5400" b="1" dirty="0" err="1" smtClean="0">
                <a:solidFill>
                  <a:srgbClr val="433B38"/>
                </a:solidFill>
              </a:rPr>
              <a:t>Fluffy</a:t>
            </a:r>
            <a:r>
              <a:rPr lang="es-ES" sz="5400" b="1" dirty="0" smtClean="0">
                <a:solidFill>
                  <a:srgbClr val="433B38"/>
                </a:solidFill>
              </a:rPr>
              <a:t> </a:t>
            </a:r>
            <a:r>
              <a:rPr lang="es-ES" sz="5400" b="1" dirty="0" err="1" smtClean="0">
                <a:solidFill>
                  <a:srgbClr val="433B38"/>
                </a:solidFill>
              </a:rPr>
              <a:t>monster</a:t>
            </a:r>
            <a:endParaRPr lang="es-ES" sz="5400" b="1" dirty="0" smtClean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 smtClean="0">
                <a:solidFill>
                  <a:srgbClr val="433B38"/>
                </a:solidFill>
              </a:rPr>
              <a:t>_______</a:t>
            </a:r>
          </a:p>
          <a:p>
            <a:pPr algn="ctr">
              <a:lnSpc>
                <a:spcPts val="4299"/>
              </a:lnSpc>
            </a:pPr>
            <a:r>
              <a:rPr lang="es-ES" sz="5400" dirty="0" smtClean="0">
                <a:solidFill>
                  <a:srgbClr val="433B38"/>
                </a:solidFill>
              </a:rPr>
              <a:t> </a:t>
            </a:r>
          </a:p>
          <a:p>
            <a:pPr algn="ctr">
              <a:lnSpc>
                <a:spcPts val="4299"/>
              </a:lnSpc>
            </a:pPr>
            <a:r>
              <a:rPr lang="es-ES" sz="5400" dirty="0" err="1" smtClean="0">
                <a:solidFill>
                  <a:srgbClr val="433B38"/>
                </a:solidFill>
              </a:rPr>
              <a:t>Levels</a:t>
            </a:r>
            <a:r>
              <a:rPr lang="es-ES" sz="5400" dirty="0" smtClean="0">
                <a:solidFill>
                  <a:srgbClr val="433B38"/>
                </a:solidFill>
              </a:rPr>
              <a:t> 2, 3</a:t>
            </a:r>
            <a:endParaRPr lang="en-US" sz="5400" dirty="0">
              <a:solidFill>
                <a:srgbClr val="433B38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40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5336770" y="3614067"/>
            <a:ext cx="13024721" cy="979350"/>
            <a:chOff x="0" y="2781830"/>
            <a:chExt cx="16251767" cy="1559025"/>
          </a:xfrm>
          <a:solidFill>
            <a:srgbClr val="0077BA"/>
          </a:solidFill>
        </p:grpSpPr>
        <p:sp>
          <p:nvSpPr>
            <p:cNvPr id="30" name="Rounded Rectangle 29"/>
            <p:cNvSpPr/>
            <p:nvPr/>
          </p:nvSpPr>
          <p:spPr>
            <a:xfrm>
              <a:off x="0" y="2781830"/>
              <a:ext cx="16251767" cy="1559025"/>
            </a:xfrm>
            <a:prstGeom prst="roundRect">
              <a:avLst/>
            </a:prstGeom>
            <a:grpFill/>
            <a:ln>
              <a:solidFill>
                <a:srgbClr val="1FA6D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 txBox="1"/>
            <p:nvPr/>
          </p:nvSpPr>
          <p:spPr>
            <a:xfrm>
              <a:off x="76105" y="2857935"/>
              <a:ext cx="16099557" cy="140681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1.  Objectives</a:t>
              </a:r>
              <a:endParaRPr lang="en-US" sz="5400" kern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336770" y="4756940"/>
            <a:ext cx="12963728" cy="979350"/>
            <a:chOff x="2" y="2781830"/>
            <a:chExt cx="16251767" cy="1559025"/>
          </a:xfrm>
          <a:solidFill>
            <a:srgbClr val="0077BA"/>
          </a:solidFill>
        </p:grpSpPr>
        <p:sp>
          <p:nvSpPr>
            <p:cNvPr id="28" name="Rounded Rectangle 27"/>
            <p:cNvSpPr/>
            <p:nvPr/>
          </p:nvSpPr>
          <p:spPr>
            <a:xfrm>
              <a:off x="2" y="2781830"/>
              <a:ext cx="16251767" cy="155902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4"/>
            <p:cNvSpPr txBox="1"/>
            <p:nvPr/>
          </p:nvSpPr>
          <p:spPr>
            <a:xfrm>
              <a:off x="76105" y="2857935"/>
              <a:ext cx="16099556" cy="14068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2.  </a:t>
              </a:r>
              <a:r>
                <a:rPr lang="en-US" sz="5400" kern="1200" dirty="0" err="1" smtClean="0"/>
                <a:t>Planification</a:t>
              </a:r>
              <a:endParaRPr lang="en-US" sz="54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336770" y="5899813"/>
            <a:ext cx="12999346" cy="979350"/>
            <a:chOff x="0" y="2781830"/>
            <a:chExt cx="16251767" cy="1559025"/>
          </a:xfrm>
          <a:solidFill>
            <a:srgbClr val="0077BA"/>
          </a:solidFill>
        </p:grpSpPr>
        <p:sp>
          <p:nvSpPr>
            <p:cNvPr id="26" name="Rounded Rectangle 25"/>
            <p:cNvSpPr/>
            <p:nvPr/>
          </p:nvSpPr>
          <p:spPr>
            <a:xfrm>
              <a:off x="0" y="2781830"/>
              <a:ext cx="16251767" cy="155902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4"/>
            <p:cNvSpPr txBox="1"/>
            <p:nvPr/>
          </p:nvSpPr>
          <p:spPr>
            <a:xfrm>
              <a:off x="76105" y="2857935"/>
              <a:ext cx="16099557" cy="140681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3.  Methodology</a:t>
              </a:r>
              <a:endParaRPr lang="en-US" sz="5400" kern="1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36770" y="1545225"/>
            <a:ext cx="13024721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 smtClean="0">
                <a:solidFill>
                  <a:srgbClr val="0077BA"/>
                </a:solidFill>
              </a:rPr>
              <a:t>INDEX</a:t>
            </a:r>
            <a:endParaRPr lang="es-ES" dirty="0">
              <a:solidFill>
                <a:srgbClr val="0077BA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5336770" y="7042686"/>
            <a:ext cx="12951553" cy="979350"/>
            <a:chOff x="0" y="2781830"/>
            <a:chExt cx="16251767" cy="1559025"/>
          </a:xfrm>
          <a:solidFill>
            <a:srgbClr val="0077BA"/>
          </a:solidFill>
        </p:grpSpPr>
        <p:sp>
          <p:nvSpPr>
            <p:cNvPr id="34" name="Rounded Rectangle 33"/>
            <p:cNvSpPr/>
            <p:nvPr/>
          </p:nvSpPr>
          <p:spPr>
            <a:xfrm>
              <a:off x="0" y="2781830"/>
              <a:ext cx="16251767" cy="1559025"/>
            </a:xfrm>
            <a:prstGeom prst="roundRect">
              <a:avLst/>
            </a:prstGeom>
            <a:grpFill/>
            <a:ln>
              <a:solidFill>
                <a:srgbClr val="1FA6D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4"/>
            <p:cNvSpPr txBox="1"/>
            <p:nvPr/>
          </p:nvSpPr>
          <p:spPr>
            <a:xfrm>
              <a:off x="76105" y="2857935"/>
              <a:ext cx="16099557" cy="140681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dirty="0" smtClean="0"/>
                <a:t>4.  Market Research</a:t>
              </a:r>
              <a:endParaRPr lang="en-US" sz="5400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336770" y="8185559"/>
            <a:ext cx="12963728" cy="979350"/>
            <a:chOff x="2" y="2781830"/>
            <a:chExt cx="16251767" cy="1559025"/>
          </a:xfrm>
          <a:solidFill>
            <a:srgbClr val="0077BA"/>
          </a:solidFill>
        </p:grpSpPr>
        <p:sp>
          <p:nvSpPr>
            <p:cNvPr id="37" name="Rounded Rectangle 36"/>
            <p:cNvSpPr/>
            <p:nvPr/>
          </p:nvSpPr>
          <p:spPr>
            <a:xfrm>
              <a:off x="2" y="2781830"/>
              <a:ext cx="16251767" cy="155902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ounded Rectangle 4"/>
            <p:cNvSpPr txBox="1"/>
            <p:nvPr/>
          </p:nvSpPr>
          <p:spPr>
            <a:xfrm>
              <a:off x="76105" y="2857935"/>
              <a:ext cx="16099556" cy="14068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5.  Development</a:t>
              </a:r>
              <a:endParaRPr lang="en-US" sz="5400" kern="12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5336770" y="9328432"/>
            <a:ext cx="12981565" cy="979350"/>
            <a:chOff x="0" y="2781830"/>
            <a:chExt cx="16251767" cy="1559025"/>
          </a:xfrm>
          <a:solidFill>
            <a:srgbClr val="0077BA"/>
          </a:solidFill>
        </p:grpSpPr>
        <p:sp>
          <p:nvSpPr>
            <p:cNvPr id="40" name="Rounded Rectangle 39"/>
            <p:cNvSpPr/>
            <p:nvPr/>
          </p:nvSpPr>
          <p:spPr>
            <a:xfrm>
              <a:off x="0" y="2781830"/>
              <a:ext cx="16251767" cy="155902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ounded Rectangle 4"/>
            <p:cNvSpPr txBox="1"/>
            <p:nvPr/>
          </p:nvSpPr>
          <p:spPr>
            <a:xfrm>
              <a:off x="76105" y="2857935"/>
              <a:ext cx="16099557" cy="140681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6.  Future work</a:t>
              </a:r>
              <a:endParaRPr lang="en-US" sz="5400" kern="12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336770" y="10471305"/>
            <a:ext cx="12981734" cy="979350"/>
            <a:chOff x="0" y="2781830"/>
            <a:chExt cx="16251767" cy="1559025"/>
          </a:xfrm>
          <a:solidFill>
            <a:srgbClr val="0077BA"/>
          </a:solidFill>
        </p:grpSpPr>
        <p:sp>
          <p:nvSpPr>
            <p:cNvPr id="23" name="Rounded Rectangle 22"/>
            <p:cNvSpPr/>
            <p:nvPr/>
          </p:nvSpPr>
          <p:spPr>
            <a:xfrm>
              <a:off x="0" y="2781830"/>
              <a:ext cx="16251767" cy="155902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Rounded Rectangle 4"/>
            <p:cNvSpPr txBox="1"/>
            <p:nvPr/>
          </p:nvSpPr>
          <p:spPr>
            <a:xfrm>
              <a:off x="76105" y="2857935"/>
              <a:ext cx="16099557" cy="140681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7.  Conclusions</a:t>
              </a:r>
              <a:endParaRPr lang="en-US" sz="5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617409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Programming</a:t>
            </a:r>
            <a:r>
              <a:rPr lang="es-ES" sz="5400" dirty="0" smtClean="0">
                <a:solidFill>
                  <a:srgbClr val="0077BA"/>
                </a:solidFill>
              </a:rPr>
              <a:t> - </a:t>
            </a:r>
            <a:r>
              <a:rPr lang="es-ES" sz="5400" dirty="0" err="1" smtClean="0">
                <a:solidFill>
                  <a:srgbClr val="0077BA"/>
                </a:solidFill>
              </a:rPr>
              <a:t>Enemies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endParaRPr lang="es-ES" dirty="0"/>
          </a:p>
        </p:txBody>
      </p:sp>
      <p:pic>
        <p:nvPicPr>
          <p:cNvPr id="5" name="Marcador de imagen 7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306" y="4138378"/>
            <a:ext cx="6199978" cy="5918162"/>
          </a:xfrm>
          <a:prstGeom prst="ellipse">
            <a:avLst/>
          </a:prstGeom>
        </p:spPr>
      </p:pic>
      <p:pic>
        <p:nvPicPr>
          <p:cNvPr id="6" name="Marcador de imagen 8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9671" y="4138378"/>
            <a:ext cx="6337775" cy="6337775"/>
          </a:xfrm>
          <a:prstGeom prst="ellipse">
            <a:avLst/>
          </a:prstGeom>
        </p:spPr>
      </p:pic>
      <p:pic>
        <p:nvPicPr>
          <p:cNvPr id="7" name="Marcador de imagen 9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57893" y="4138378"/>
            <a:ext cx="6337776" cy="6337776"/>
          </a:xfrm>
          <a:prstGeom prst="ellipse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A961C4-7273-7A40-86E7-1FC9D6A98775}"/>
              </a:ext>
            </a:extLst>
          </p:cNvPr>
          <p:cNvSpPr txBox="1"/>
          <p:nvPr/>
        </p:nvSpPr>
        <p:spPr>
          <a:xfrm>
            <a:off x="2786194" y="10484983"/>
            <a:ext cx="4930202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s-ES" sz="5400" b="1" dirty="0" err="1" smtClean="0">
                <a:solidFill>
                  <a:srgbClr val="433B38"/>
                </a:solidFill>
              </a:rPr>
              <a:t>Lizard</a:t>
            </a:r>
            <a:r>
              <a:rPr lang="es-ES" sz="5400" b="1" dirty="0" smtClean="0">
                <a:solidFill>
                  <a:srgbClr val="433B38"/>
                </a:solidFill>
              </a:rPr>
              <a:t> </a:t>
            </a:r>
            <a:r>
              <a:rPr lang="es-ES" sz="5400" b="1" dirty="0" err="1" smtClean="0">
                <a:solidFill>
                  <a:srgbClr val="433B38"/>
                </a:solidFill>
              </a:rPr>
              <a:t>monster</a:t>
            </a:r>
            <a:endParaRPr lang="es-ES" sz="5400" b="1" dirty="0" smtClean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>
                <a:solidFill>
                  <a:srgbClr val="433B38"/>
                </a:solidFill>
              </a:rPr>
              <a:t>_______</a:t>
            </a:r>
            <a:endParaRPr lang="es-ES" sz="5400" dirty="0" smtClean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endParaRPr lang="es-ES" sz="5400" dirty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 err="1" smtClean="0">
                <a:solidFill>
                  <a:srgbClr val="433B38"/>
                </a:solidFill>
              </a:rPr>
              <a:t>Level</a:t>
            </a:r>
            <a:r>
              <a:rPr lang="es-ES" sz="5400" dirty="0" smtClean="0">
                <a:solidFill>
                  <a:srgbClr val="433B38"/>
                </a:solidFill>
              </a:rPr>
              <a:t> 3</a:t>
            </a:r>
            <a:endParaRPr lang="en-US" sz="5400" dirty="0">
              <a:solidFill>
                <a:srgbClr val="433B38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A961C4-7273-7A40-86E7-1FC9D6A98775}"/>
              </a:ext>
            </a:extLst>
          </p:cNvPr>
          <p:cNvSpPr txBox="1"/>
          <p:nvPr/>
        </p:nvSpPr>
        <p:spPr>
          <a:xfrm>
            <a:off x="8878962" y="10476154"/>
            <a:ext cx="6419192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s-ES" sz="5400" b="1" dirty="0" err="1" smtClean="0">
                <a:solidFill>
                  <a:srgbClr val="433B38"/>
                </a:solidFill>
              </a:rPr>
              <a:t>Imp</a:t>
            </a:r>
            <a:endParaRPr lang="es-ES" sz="5400" b="1" dirty="0" smtClean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>
                <a:solidFill>
                  <a:srgbClr val="433B38"/>
                </a:solidFill>
              </a:rPr>
              <a:t>_______</a:t>
            </a:r>
          </a:p>
          <a:p>
            <a:pPr algn="ctr">
              <a:lnSpc>
                <a:spcPts val="4299"/>
              </a:lnSpc>
            </a:pPr>
            <a:endParaRPr lang="es-ES" sz="5400" dirty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 err="1" smtClean="0">
                <a:solidFill>
                  <a:srgbClr val="433B38"/>
                </a:solidFill>
              </a:rPr>
              <a:t>Level</a:t>
            </a:r>
            <a:r>
              <a:rPr lang="es-ES" sz="5400" dirty="0" smtClean="0">
                <a:solidFill>
                  <a:srgbClr val="433B38"/>
                </a:solidFill>
              </a:rPr>
              <a:t> 3</a:t>
            </a:r>
            <a:endParaRPr lang="en-US" sz="5400" dirty="0">
              <a:solidFill>
                <a:srgbClr val="433B38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A961C4-7273-7A40-86E7-1FC9D6A98775}"/>
              </a:ext>
            </a:extLst>
          </p:cNvPr>
          <p:cNvSpPr txBox="1"/>
          <p:nvPr/>
        </p:nvSpPr>
        <p:spPr>
          <a:xfrm>
            <a:off x="16461633" y="10484983"/>
            <a:ext cx="5530296" cy="2298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4299"/>
              </a:lnSpc>
            </a:pPr>
            <a:r>
              <a:rPr lang="es-ES" sz="5400" b="1" dirty="0" err="1" smtClean="0">
                <a:solidFill>
                  <a:srgbClr val="433B38"/>
                </a:solidFill>
              </a:rPr>
              <a:t>One</a:t>
            </a:r>
            <a:r>
              <a:rPr lang="es-ES" sz="5400" b="1" dirty="0" smtClean="0">
                <a:solidFill>
                  <a:srgbClr val="433B38"/>
                </a:solidFill>
              </a:rPr>
              <a:t> </a:t>
            </a:r>
            <a:r>
              <a:rPr lang="es-ES" sz="5400" b="1" dirty="0" err="1" smtClean="0">
                <a:solidFill>
                  <a:srgbClr val="433B38"/>
                </a:solidFill>
              </a:rPr>
              <a:t>Eyed</a:t>
            </a:r>
            <a:r>
              <a:rPr lang="es-ES" sz="5400" b="1" dirty="0" smtClean="0">
                <a:solidFill>
                  <a:srgbClr val="433B38"/>
                </a:solidFill>
              </a:rPr>
              <a:t> </a:t>
            </a:r>
            <a:r>
              <a:rPr lang="es-ES" sz="5400" b="1" dirty="0" err="1" smtClean="0">
                <a:solidFill>
                  <a:srgbClr val="433B38"/>
                </a:solidFill>
              </a:rPr>
              <a:t>Imp</a:t>
            </a:r>
            <a:endParaRPr lang="es-ES" sz="5400" b="1" dirty="0" smtClean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 smtClean="0">
                <a:solidFill>
                  <a:srgbClr val="433B38"/>
                </a:solidFill>
              </a:rPr>
              <a:t>_______</a:t>
            </a:r>
          </a:p>
          <a:p>
            <a:pPr algn="ctr">
              <a:lnSpc>
                <a:spcPts val="4299"/>
              </a:lnSpc>
            </a:pPr>
            <a:endParaRPr lang="es-ES" sz="5400" b="1" dirty="0" smtClean="0">
              <a:solidFill>
                <a:srgbClr val="433B38"/>
              </a:solidFill>
            </a:endParaRPr>
          </a:p>
          <a:p>
            <a:pPr algn="ctr">
              <a:lnSpc>
                <a:spcPts val="4299"/>
              </a:lnSpc>
            </a:pPr>
            <a:r>
              <a:rPr lang="es-ES" sz="5400" dirty="0" err="1" smtClean="0">
                <a:solidFill>
                  <a:srgbClr val="433B38"/>
                </a:solidFill>
              </a:rPr>
              <a:t>Level</a:t>
            </a:r>
            <a:r>
              <a:rPr lang="es-ES" sz="5400" dirty="0" smtClean="0">
                <a:solidFill>
                  <a:srgbClr val="433B38"/>
                </a:solidFill>
              </a:rPr>
              <a:t> 3</a:t>
            </a:r>
            <a:endParaRPr lang="en-US" sz="5400" dirty="0">
              <a:solidFill>
                <a:srgbClr val="433B38"/>
              </a:solidFill>
              <a:latin typeface="Roboto Light" panose="02000000000000000000" pitchFamily="2" charset="0"/>
              <a:ea typeface="Roboto Light" panose="02000000000000000000" pitchFamily="2" charset="0"/>
              <a:cs typeface="Lato Light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671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Programming</a:t>
            </a:r>
            <a:r>
              <a:rPr lang="es-ES" sz="5400" dirty="0" smtClean="0">
                <a:solidFill>
                  <a:srgbClr val="0077BA"/>
                </a:solidFill>
              </a:rPr>
              <a:t> - </a:t>
            </a:r>
            <a:r>
              <a:rPr lang="es-ES" sz="5400" dirty="0" err="1" smtClean="0">
                <a:solidFill>
                  <a:srgbClr val="0077BA"/>
                </a:solidFill>
              </a:rPr>
              <a:t>Items</a:t>
            </a:r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6006902" y="6221376"/>
            <a:ext cx="623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Health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r>
              <a:rPr lang="es-ES" sz="5400" dirty="0" err="1" smtClean="0">
                <a:solidFill>
                  <a:srgbClr val="433B38"/>
                </a:solidFill>
              </a:rPr>
              <a:t>potion</a:t>
            </a:r>
            <a:endParaRPr lang="es-ES" dirty="0">
              <a:solidFill>
                <a:srgbClr val="433B38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06902" y="8680034"/>
            <a:ext cx="623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Coins</a:t>
            </a:r>
            <a:endParaRPr lang="es-ES" dirty="0">
              <a:solidFill>
                <a:srgbClr val="433B38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75842" y="10660314"/>
            <a:ext cx="6234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dirty="0" smtClean="0">
                <a:solidFill>
                  <a:srgbClr val="433B38"/>
                </a:solidFill>
              </a:rPr>
              <a:t>Key</a:t>
            </a:r>
            <a:endParaRPr lang="es-ES" dirty="0">
              <a:solidFill>
                <a:srgbClr val="433B38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89771" y="4110446"/>
            <a:ext cx="8938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u="sng" dirty="0" err="1" smtClean="0">
                <a:solidFill>
                  <a:srgbClr val="0077BA"/>
                </a:solidFill>
              </a:rPr>
              <a:t>Collectables</a:t>
            </a:r>
            <a:r>
              <a:rPr lang="es-ES" sz="6000" u="sng" dirty="0" smtClean="0">
                <a:solidFill>
                  <a:srgbClr val="0077BA"/>
                </a:solidFill>
              </a:rPr>
              <a:t>                           </a:t>
            </a:r>
            <a:r>
              <a:rPr lang="es-ES" sz="6000" u="sng" dirty="0" smtClean="0">
                <a:solidFill>
                  <a:schemeClr val="bg1"/>
                </a:solidFill>
              </a:rPr>
              <a:t>. </a:t>
            </a:r>
            <a:r>
              <a:rPr lang="es-ES" sz="6000" u="sng" dirty="0" smtClean="0">
                <a:solidFill>
                  <a:srgbClr val="0077BA"/>
                </a:solidFill>
              </a:rPr>
              <a:t>  </a:t>
            </a:r>
            <a:endParaRPr lang="es-ES" sz="4000" u="sng" dirty="0">
              <a:solidFill>
                <a:srgbClr val="0077BA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022368" y="4150832"/>
            <a:ext cx="89384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u="sng" dirty="0" smtClean="0">
                <a:solidFill>
                  <a:srgbClr val="0077BA"/>
                </a:solidFill>
              </a:rPr>
              <a:t>Store                                      </a:t>
            </a:r>
            <a:r>
              <a:rPr lang="es-ES" sz="6000" u="sng" dirty="0" smtClean="0">
                <a:solidFill>
                  <a:schemeClr val="bg1"/>
                </a:solidFill>
              </a:rPr>
              <a:t>. </a:t>
            </a:r>
            <a:r>
              <a:rPr lang="es-ES" sz="6000" u="sng" dirty="0" smtClean="0">
                <a:solidFill>
                  <a:srgbClr val="0077BA"/>
                </a:solidFill>
              </a:rPr>
              <a:t>  </a:t>
            </a:r>
            <a:endParaRPr lang="es-ES" sz="4000" u="sng" dirty="0">
              <a:solidFill>
                <a:srgbClr val="0077BA"/>
              </a:solidFill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85" y="8331458"/>
            <a:ext cx="1625397" cy="16253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133" y="5794734"/>
            <a:ext cx="1777949" cy="17779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3685" y="10715630"/>
            <a:ext cx="1625397" cy="812698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7238" y="5794734"/>
            <a:ext cx="7668695" cy="681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258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Design</a:t>
            </a:r>
            <a:r>
              <a:rPr lang="es-ES" sz="5400" dirty="0" smtClean="0">
                <a:solidFill>
                  <a:srgbClr val="0077BA"/>
                </a:solidFill>
              </a:rPr>
              <a:t> and </a:t>
            </a:r>
            <a:r>
              <a:rPr lang="es-ES" sz="5400" dirty="0" err="1" smtClean="0">
                <a:solidFill>
                  <a:srgbClr val="0077BA"/>
                </a:solidFill>
              </a:rPr>
              <a:t>Programming</a:t>
            </a:r>
            <a:r>
              <a:rPr lang="es-ES" sz="5400" dirty="0" smtClean="0">
                <a:solidFill>
                  <a:srgbClr val="0077BA"/>
                </a:solidFill>
              </a:rPr>
              <a:t> - </a:t>
            </a:r>
            <a:r>
              <a:rPr lang="es-ES" sz="5400" dirty="0" err="1" smtClean="0">
                <a:solidFill>
                  <a:srgbClr val="0077BA"/>
                </a:solidFill>
              </a:rPr>
              <a:t>User</a:t>
            </a:r>
            <a:r>
              <a:rPr lang="es-ES" sz="5400" dirty="0" smtClean="0">
                <a:solidFill>
                  <a:srgbClr val="0077BA"/>
                </a:solidFill>
              </a:rPr>
              <a:t> Interface</a:t>
            </a:r>
            <a:endParaRPr lang="es-ES" dirty="0"/>
          </a:p>
        </p:txBody>
      </p:sp>
      <p:pic>
        <p:nvPicPr>
          <p:cNvPr id="20482" name="Picture 2" descr="https://lh4.googleusercontent.com/VtaujVBKD5NhMC6jol7z72FXXTbejxx9dV1A5SY3tyECf2-5DUvXiH6uLKj7a8cCH2_lCxv5AN2XOeW_IV7OGWn6IL6Le7-D8xpcns3U40ogcPq1_-27H0bASxlpwPaLP7gAw0GNnY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46" y="5073446"/>
            <a:ext cx="11747931" cy="643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https://lh6.googleusercontent.com/dQihH-rMcxwPzAUWD91_8YS1-7T4VoheLm8HIBy3KLV2y0XImBVTNbP7u80yOCE8fRgFvBl3NamEv2Ra0B_dY0bdF-MQk6Kat4meaujQmu0DnssDyRYT3oQu9obr4To2C1GDcgg1Thc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4100" y="5073445"/>
            <a:ext cx="11428457" cy="6430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7400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smtClean="0">
                <a:solidFill>
                  <a:srgbClr val="0077BA"/>
                </a:solidFill>
              </a:rPr>
              <a:t>Personal and </a:t>
            </a:r>
            <a:r>
              <a:rPr lang="es-ES" sz="5400" dirty="0" err="1" smtClean="0">
                <a:solidFill>
                  <a:srgbClr val="0077BA"/>
                </a:solidFill>
              </a:rPr>
              <a:t>close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r>
              <a:rPr lang="es-ES" sz="5400" dirty="0" err="1" smtClean="0">
                <a:solidFill>
                  <a:srgbClr val="0077BA"/>
                </a:solidFill>
              </a:rPr>
              <a:t>people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r>
              <a:rPr lang="es-ES" sz="5400" dirty="0" err="1" smtClean="0">
                <a:solidFill>
                  <a:srgbClr val="0077BA"/>
                </a:solidFill>
              </a:rPr>
              <a:t>playtestings</a:t>
            </a:r>
            <a:endParaRPr lang="es-ES" dirty="0"/>
          </a:p>
        </p:txBody>
      </p:sp>
      <p:pic>
        <p:nvPicPr>
          <p:cNvPr id="28674" name="Picture 2" descr="https://lh6.googleusercontent.com/ZPiBh1YaxewdjniF-Y_p-9W8_u_zkEDu-y5agJsDkPWAJ1hFX8ExbDydMjnnjEgcxz83zn1plgihphlX9tUw52AoPDOklKbqag83kozeLou00fbrDgzre4ZTBZoWEGKmgZfa3pQFda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8852" y="8293248"/>
            <a:ext cx="12222296" cy="367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7" name="Picture 5" descr="https://lh3.googleusercontent.com/KrYNeKV3KSM3OytVoPoxZSYsRiplL6ZPEL1gFQtoyBl-_wPRfNBdmEXP8sHVDZVS8BzE_fklbY32Cf92-8TqoBQBFYEgi4L5AHY3AVTx0UbZdZ9pWHVDuN6jFcY_xkOUljeoq18qssw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193" y="5508537"/>
            <a:ext cx="2220161" cy="237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https://lh4.googleusercontent.com/iuD3ShPHW5yHfCGUAksJmy0dCZBEB4mCIqDyBZFliLxliAkJv2NyNIeweq3pBrj9cnVDrQUTLLzQ-pQjkbUW0yt-ohUjwO8VuAaHZduJsWfkHKthjfenufKWfN3GsjEOr6kKdUixEM0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83" y="5420741"/>
            <a:ext cx="2581583" cy="248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9" name="Picture 7" descr="https://lh3.googleusercontent.com/m8EoFzZR-tS78dPlKMha-gcc2Cm9DmsTinIQqQz2L5TBKDoLh1nicZUBWKQjqDHym5cs9o8XVIaydQDKqOQbEYJrUzfrHv4G69NzlX8KkWS5KkU2kenltJkdaCDdxDWqCpMUjQCNOG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369" y="9374329"/>
            <a:ext cx="25908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1" name="Picture 9" descr="https://lh3.googleusercontent.com/QBPjRGBXUKKpirG7Wh6NAcTcDs-4lbrQJKS8EIAueTeJ17faOL_aTqe9wJo5JkAOEZMkCohupuQ4szgHrxXahU1-I_oViTWpGn1yrT1yZyIq7Fweqpst9ysimhnv7OYIzwm4IUws11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910" y="9138670"/>
            <a:ext cx="2905125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3" name="Picture 11" descr="https://lh5.googleusercontent.com/-At9MtvkJfv77GFy8Fi2yM-BUo90HRBF26dAeCLM0UCALCz6LICZb_U1pEQ7ktTQOHsA3AhumL49_1DFnKVJIK5bB5IHdJAz-q-qBoTi6tTiPwmQWP0nBy8DSvmP_CqxW1TzcErrtl0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7206" y="4521516"/>
            <a:ext cx="2595531" cy="186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5" name="Picture 13" descr="https://lh5.googleusercontent.com/D1hpHVkuq2xFlLJcdVABEuLiyqJOKXVhCJ1LcqAGn8RZOSgJSoDtiQk6Gu358bZI0-gZ08jZykFSBtwibETfxEm22bL9vjUp2ensbqU-G6X6Btl1EiB3-iWaV5aF7eKtPdLXViJZ-YM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5167" y="4878716"/>
            <a:ext cx="19431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7" name="Picture 15" descr="https://lh3.googleusercontent.com/RBHmFPHhyoLuxMJOPArWsjmqkjsgfv5A7srBPKZujXBCt9cnTqQOBM0Hdv2UtMclfEImswzGo51Tc2yUe3ca-LeBROKo9U2KpmPO6H6aVlxHAtt5Ktr6eCmcnktZUigtMcYoZI5kBII"/>
          <p:cNvPicPr>
            <a:picLocks noChangeAspect="1" noChangeArrowheads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199" y="5798448"/>
            <a:ext cx="2923583" cy="3012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9" name="Picture 17" descr="https://lh3.googleusercontent.com/Ty82daoorpaLZUz7vJHm7HGV6wuQiPlbULhbwZpvrU4CPAuiI4zS_RT2pKvSJsXEC1tuL2QuZMm2J24D-BGtHcOT64mRTvKerEOKlUrlrl02InBqouxd6by9YqETnUJHf8U_Q21LoNY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1468" y="4867279"/>
            <a:ext cx="2657475" cy="303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1" name="Picture 19" descr="https://lh5.googleusercontent.com/w05QOVwp9XlRNcIeVgGrrpp9OVQibiUK2YHdBJsBK8yM1cn4fNnzP75ylQCH-WMyHN5IoFFB06bf_M-VZV6r1AgyC9UL60G_-SeZ0aexOloXfA2XJGBDP5PrbHTwu4mL5tTCug29C0A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9369" y="6628516"/>
            <a:ext cx="2590800" cy="2510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93" name="Picture 21" descr="https://lh4.googleusercontent.com/UJ56y9g4RXq90Ib8-Ypa1uUkmWMzeTUmnllwMmkzJ8ofPQkgdsvT0NwrfgrEfH44OjO5T_49n2WdSFi60vAJTYcGUVZ2loY_6pPcjJvio1_-ZQT3AaQ7LiYyfjObhjhca__eYILKEI8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8391" y="4521516"/>
            <a:ext cx="2331009" cy="749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842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smtClean="0">
                <a:solidFill>
                  <a:srgbClr val="0077BA"/>
                </a:solidFill>
              </a:rPr>
              <a:t>Bug Tracking</a:t>
            </a:r>
            <a:endParaRPr lang="es-ES" dirty="0"/>
          </a:p>
        </p:txBody>
      </p:sp>
      <p:pic>
        <p:nvPicPr>
          <p:cNvPr id="1026" name="Picture 2" descr="https://lh4.googleusercontent.com/HVB-IHiGwblUm63ioHrcGJPxQDjvkQ-PTf-JiHa8eQtapQqyJRI23NCRB0ZAG31PSHM-Ytrx5rY_rBWcHDh0JL0K7YgvXybZsovSiea3jCS6PJPNod5KQfiej03mCuwXFBMxmxlZh3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547" y="4326870"/>
            <a:ext cx="16565359" cy="780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348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smtClean="0">
                <a:solidFill>
                  <a:srgbClr val="0077BA"/>
                </a:solidFill>
              </a:rPr>
              <a:t>1st </a:t>
            </a:r>
            <a:r>
              <a:rPr lang="es-ES" sz="5400" dirty="0" err="1" smtClean="0">
                <a:solidFill>
                  <a:srgbClr val="0077BA"/>
                </a:solidFill>
              </a:rPr>
              <a:t>external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r>
              <a:rPr lang="es-ES" sz="5400" dirty="0" err="1" smtClean="0">
                <a:solidFill>
                  <a:srgbClr val="0077BA"/>
                </a:solidFill>
              </a:rPr>
              <a:t>playtesting</a:t>
            </a:r>
            <a:endParaRPr lang="es-ES" dirty="0"/>
          </a:p>
        </p:txBody>
      </p:sp>
      <p:pic>
        <p:nvPicPr>
          <p:cNvPr id="5122" name="Picture 2" descr="https://lh4.googleusercontent.com/NJ2dvkJ2Rf85vY1BG75Q8CrKd8p-BJua191VTWkXzskjQS2eWFrbeKVMRMMea0Alu5MuuXCgkeoTpxxrGyhxyzaCpx3IPAVyDzyyn6EN-o4ao9D09uO8Puk7I8MEr2WIvfhk0MhkpO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34" y="5405436"/>
            <a:ext cx="10996153" cy="4919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lh3.googleusercontent.com/Wq5soHPmm7RL2xlcmM87MJOnjvjEKgpE4YhESwJbsq3jUDLPzQ-t9-yAKqnXoPN5MlWtf5EZGfPbA4KdbERTvcRTcp9zXlO9LNv8ezV8p_14pK1iyKIOAsdpk3TnoJvjMw8tjAzLu_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678" y="5405436"/>
            <a:ext cx="10987073" cy="469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889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smtClean="0">
                <a:solidFill>
                  <a:srgbClr val="0077BA"/>
                </a:solidFill>
              </a:rPr>
              <a:t>1st </a:t>
            </a:r>
            <a:r>
              <a:rPr lang="es-ES" sz="5400" dirty="0" err="1" smtClean="0">
                <a:solidFill>
                  <a:srgbClr val="0077BA"/>
                </a:solidFill>
              </a:rPr>
              <a:t>external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r>
              <a:rPr lang="es-ES" sz="5400" dirty="0" err="1" smtClean="0">
                <a:solidFill>
                  <a:srgbClr val="0077BA"/>
                </a:solidFill>
              </a:rPr>
              <a:t>playtesting</a:t>
            </a:r>
            <a:r>
              <a:rPr lang="es-ES" sz="5400" dirty="0" smtClean="0">
                <a:solidFill>
                  <a:srgbClr val="0077BA"/>
                </a:solidFill>
              </a:rPr>
              <a:t> - input </a:t>
            </a:r>
            <a:r>
              <a:rPr lang="es-ES" sz="5400" dirty="0" err="1" smtClean="0">
                <a:solidFill>
                  <a:srgbClr val="0077BA"/>
                </a:solidFill>
              </a:rPr>
              <a:t>changes</a:t>
            </a:r>
            <a:endParaRPr lang="es-ES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237535"/>
              </p:ext>
            </p:extLst>
          </p:nvPr>
        </p:nvGraphicFramePr>
        <p:xfrm>
          <a:off x="4040921" y="4145513"/>
          <a:ext cx="16251768" cy="8319389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417256">
                  <a:extLst>
                    <a:ext uri="{9D8B030D-6E8A-4147-A177-3AD203B41FA5}">
                      <a16:colId xmlns:a16="http://schemas.microsoft.com/office/drawing/2014/main" val="627423194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3750036206"/>
                    </a:ext>
                  </a:extLst>
                </a:gridCol>
                <a:gridCol w="5417256">
                  <a:extLst>
                    <a:ext uri="{9D8B030D-6E8A-4147-A177-3AD203B41FA5}">
                      <a16:colId xmlns:a16="http://schemas.microsoft.com/office/drawing/2014/main" val="2939737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Control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Key</a:t>
                      </a:r>
                      <a:r>
                        <a:rPr lang="es-ES" baseline="0" dirty="0" smtClean="0"/>
                        <a:t> Pre </a:t>
                      </a:r>
                      <a:r>
                        <a:rPr lang="es-ES" baseline="0" dirty="0" err="1" smtClean="0"/>
                        <a:t>Playtesting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/>
                        <a:t>Key Post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baseline="0" dirty="0" err="1" smtClean="0"/>
                        <a:t>Playtesting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34104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Move</a:t>
                      </a:r>
                      <a:r>
                        <a:rPr lang="es-ES" baseline="0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433B38"/>
                          </a:solidFill>
                        </a:rPr>
                        <a:t>left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A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A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3078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Move</a:t>
                      </a:r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right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D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D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301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Jump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SPACE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SPACE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904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Use </a:t>
                      </a:r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health</a:t>
                      </a:r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potion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S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S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193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Normal </a:t>
                      </a:r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attack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Q 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Mouse</a:t>
                      </a:r>
                      <a:r>
                        <a:rPr lang="es-ES" baseline="0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433B38"/>
                          </a:solidFill>
                        </a:rPr>
                        <a:t>right</a:t>
                      </a:r>
                      <a:r>
                        <a:rPr lang="es-ES" baseline="0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433B38"/>
                          </a:solidFill>
                        </a:rPr>
                        <a:t>click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861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Dash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W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Shift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8716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Throw</a:t>
                      </a:r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dagger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E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Mouse</a:t>
                      </a:r>
                      <a:r>
                        <a:rPr lang="es-ES" baseline="0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433B38"/>
                          </a:solidFill>
                        </a:rPr>
                        <a:t>left</a:t>
                      </a:r>
                      <a:r>
                        <a:rPr lang="es-ES" baseline="0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433B38"/>
                          </a:solidFill>
                        </a:rPr>
                        <a:t>click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268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Dark</a:t>
                      </a:r>
                      <a:r>
                        <a:rPr lang="es-ES" baseline="0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433B38"/>
                          </a:solidFill>
                        </a:rPr>
                        <a:t>shadows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R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W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6032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Improve</a:t>
                      </a:r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attack</a:t>
                      </a:r>
                      <a:r>
                        <a:rPr lang="es-ES" baseline="0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433B38"/>
                          </a:solidFill>
                        </a:rPr>
                        <a:t>buff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1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1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24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Improve</a:t>
                      </a:r>
                      <a:r>
                        <a:rPr lang="es-ES" baseline="0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433B38"/>
                          </a:solidFill>
                        </a:rPr>
                        <a:t>defense</a:t>
                      </a:r>
                      <a:r>
                        <a:rPr lang="es-ES" baseline="0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433B38"/>
                          </a:solidFill>
                        </a:rPr>
                        <a:t>buff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2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2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430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Reflect</a:t>
                      </a:r>
                      <a:r>
                        <a:rPr lang="es-ES" baseline="0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433B38"/>
                          </a:solidFill>
                        </a:rPr>
                        <a:t>damage</a:t>
                      </a:r>
                      <a:r>
                        <a:rPr lang="es-ES" baseline="0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baseline="0" dirty="0" err="1" smtClean="0">
                          <a:solidFill>
                            <a:srgbClr val="433B38"/>
                          </a:solidFill>
                        </a:rPr>
                        <a:t>buff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3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3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12023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Life</a:t>
                      </a:r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steal</a:t>
                      </a:r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 </a:t>
                      </a:r>
                      <a:r>
                        <a:rPr lang="es-ES" dirty="0" err="1" smtClean="0">
                          <a:solidFill>
                            <a:srgbClr val="433B38"/>
                          </a:solidFill>
                        </a:rPr>
                        <a:t>buff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4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dirty="0" smtClean="0">
                          <a:solidFill>
                            <a:srgbClr val="433B38"/>
                          </a:solidFill>
                        </a:rPr>
                        <a:t>4</a:t>
                      </a:r>
                      <a:endParaRPr lang="es-ES" dirty="0">
                        <a:solidFill>
                          <a:srgbClr val="433B3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20313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61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smtClean="0">
                <a:solidFill>
                  <a:srgbClr val="0077BA"/>
                </a:solidFill>
              </a:rPr>
              <a:t>1st </a:t>
            </a:r>
            <a:r>
              <a:rPr lang="es-ES" sz="5400" dirty="0" err="1" smtClean="0">
                <a:solidFill>
                  <a:srgbClr val="0077BA"/>
                </a:solidFill>
              </a:rPr>
              <a:t>external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r>
              <a:rPr lang="es-ES" sz="5400" dirty="0" err="1" smtClean="0">
                <a:solidFill>
                  <a:srgbClr val="0077BA"/>
                </a:solidFill>
              </a:rPr>
              <a:t>playtesting</a:t>
            </a:r>
            <a:endParaRPr lang="es-ES" dirty="0"/>
          </a:p>
        </p:txBody>
      </p:sp>
      <p:grpSp>
        <p:nvGrpSpPr>
          <p:cNvPr id="5" name="Group 4"/>
          <p:cNvGrpSpPr/>
          <p:nvPr/>
        </p:nvGrpSpPr>
        <p:grpSpPr>
          <a:xfrm>
            <a:off x="3878508" y="4104554"/>
            <a:ext cx="16576594" cy="8166823"/>
            <a:chOff x="4036734" y="4182368"/>
            <a:chExt cx="16576594" cy="8166823"/>
          </a:xfrm>
        </p:grpSpPr>
        <p:pic>
          <p:nvPicPr>
            <p:cNvPr id="3074" name="Picture 2" descr="https://lh4.googleusercontent.com/1c0B6P8QGUXwhaJ_mRFjHSdzwQnXkivPUY-XmEo20oEZSFtEkcWX1fC7sR6ZtCnKxblRXjGtnkakxLyff_ZTvsZ5Q4Wa1JlgEPvyqJwb-C0DkuPHjL4AOlMMFnKjI2qspIid20m9-Zo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10502" y="4182368"/>
              <a:ext cx="11402826" cy="66702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https://lh5.googleusercontent.com/d-cgvk8BXfruzlM4CaVMnj83qpRBR7qyVuLKMUmIuWv31ngeq4N-BKNBJ6BQZZjphro6AX-ZJi4yTjWE_xqFtuxR-MDEPxg2mettr5cBIUZpe53hN8vDtBy8GzZCZZ5IjyTjtvol3Z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6734" y="8091986"/>
              <a:ext cx="3425881" cy="27606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lh5.googleusercontent.com/Xw80gssHPGRmU9brdvfTLq0G6IVVvL2webxHOs-I4JJmV2vbodSlOZOxYaQmGbVoO8CDsUfWybezIOFGNi-WTy4-ipC3ZowwEOtkLAGLMvziG4xSzMEHI2JOElyqfuc4iFhAhNElTaY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3615" y="4953576"/>
              <a:ext cx="2052120" cy="22027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https://lh6.googleusercontent.com/tg9bTQSxKt29lGao67eQlX-FzCSwHFM4ZKC0T7w__YMaW9bfbAxw1blt7ioPp3AYKxaMD3ACkTfikd-uVpVaMEQO-vW4Bixz4d1W3Nq-_SfBdgqzPEutjY_ZeV2w3AIjpCfwTOTxP1k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32394" y="11175314"/>
              <a:ext cx="7559042" cy="1173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9564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smtClean="0">
                <a:solidFill>
                  <a:srgbClr val="0077BA"/>
                </a:solidFill>
              </a:rPr>
              <a:t>2nd </a:t>
            </a:r>
            <a:r>
              <a:rPr lang="es-ES" sz="5400" dirty="0" err="1" smtClean="0">
                <a:solidFill>
                  <a:srgbClr val="0077BA"/>
                </a:solidFill>
              </a:rPr>
              <a:t>external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r>
              <a:rPr lang="es-ES" sz="5400" dirty="0" err="1" smtClean="0">
                <a:solidFill>
                  <a:srgbClr val="0077BA"/>
                </a:solidFill>
              </a:rPr>
              <a:t>playtesting</a:t>
            </a:r>
            <a:endParaRPr lang="es-ES" dirty="0"/>
          </a:p>
        </p:txBody>
      </p:sp>
      <p:pic>
        <p:nvPicPr>
          <p:cNvPr id="4098" name="Picture 2" descr="https://lh4.googleusercontent.com/9T8zc9oa2SEN5jYWtPg49WW3iH4iKgAYgunkIdGEa89FWSCoeCctwGL8llbYoU89-pWLfsdWMMzg-uJcDFAix5SSSb1U9HRylHoeUdEO-cZ7zB-Kz9gaTuShbCRvVQFzuIVJYlYJ_X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" y="5405436"/>
            <a:ext cx="11398607" cy="493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lh5.googleusercontent.com/S6N8Wx4Bh92KNDWkeQIyf_hSmGLLfRwC88aOhYk__IHcQxlTp6KDlT47DAUQa_Bqs6tfxv_p2SvYNpzFa0rY1Pux9m3bhY-_o6GFgzEs5xAPFGKD-lwyoG9rXUFN9yeWwdqAdocN-L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4942" y="5405435"/>
            <a:ext cx="11280968" cy="493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199" y="787818"/>
            <a:ext cx="172752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smtClean="0">
                <a:solidFill>
                  <a:srgbClr val="0077BA"/>
                </a:solidFill>
              </a:rPr>
              <a:t>2nd </a:t>
            </a:r>
            <a:r>
              <a:rPr lang="es-ES" sz="5400" dirty="0" err="1" smtClean="0">
                <a:solidFill>
                  <a:srgbClr val="0077BA"/>
                </a:solidFill>
              </a:rPr>
              <a:t>external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r>
              <a:rPr lang="es-ES" sz="5400" dirty="0" err="1" smtClean="0">
                <a:solidFill>
                  <a:srgbClr val="0077BA"/>
                </a:solidFill>
              </a:rPr>
              <a:t>playtesting</a:t>
            </a:r>
            <a:endParaRPr lang="es-ES" dirty="0"/>
          </a:p>
        </p:txBody>
      </p:sp>
      <p:pic>
        <p:nvPicPr>
          <p:cNvPr id="6146" name="Picture 2" descr="https://lh6.googleusercontent.com/-PzRBiXOVmN46jP-xE7K3QlPDHgmNd3st2vDC5Lcj4ny_faO4N37UOEQMDUsuxEVVXIq3oV0gUQCDpP0cnWhZrwIEINZaUwBoo_AbowTlw7oEg_KEfhIF5EyHkiGttHAmpQW_k3ulM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74" y="9620074"/>
            <a:ext cx="9340573" cy="1868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s://lh5.googleusercontent.com/JXPkuC_J2cxkt4i4Mq3rpvZfntSN7m37y0ukaHAfYdX9UPi1LedSumvrxvlnnvtSjICNksub4bJyApg5tkHOrgeTHLpdEENz0svxfjkYEMDoLraI_VjhmCVTzvR5BTkrOxVls8GgS5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2338" y="5302431"/>
            <a:ext cx="4264929" cy="300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lh6.googleusercontent.com/eNyctdV8dJ8phgBQD6Qbu7Mb1m7EnDM8JhkCp0HTX-h_XwxpGl_6-waY4-7UQtGKrd-OCtIsgvFJxqOQwvkSlgW8z1o1TzQ101oRVYw0SdglqUIcuuEdehVaWrTPFFsgJDLNDao5Ie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274" y="5302431"/>
            <a:ext cx="4361514" cy="120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lh3.googleusercontent.com/MnkQXEcRQ_23NcnsnxJLATjl-USNunig0iuLoYQh9GItL2CVJHSVUxLvAQwA1qRLZt3ANH5wfOn2_Q3xZSS5geTuqxRXuo72AYxgfZQYmj7NsCzJvhEp2la2X0QRD-W59zvlVAXZkX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817" y="5302431"/>
            <a:ext cx="6115663" cy="618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s://lh4.googleusercontent.com/cHZIYDel8_xx25iAuydJkv8DUbrAKxV2K3EcZUKwb_IS8jWzQZhd8vjDcbUJnOtW6yEogMMEkim8luf7DOfMAkEm2ELKhQYgAwuJEvt4SU-Wn9WnydjZ3hd7zxEo_eLkFfcfzAmuxa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2325" y="5302431"/>
            <a:ext cx="5030372" cy="618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55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8C45641-D579-0240-B3BE-85E13B2F5EF9}"/>
              </a:ext>
            </a:extLst>
          </p:cNvPr>
          <p:cNvSpPr/>
          <p:nvPr/>
        </p:nvSpPr>
        <p:spPr>
          <a:xfrm flipH="1">
            <a:off x="16754151" y="12552031"/>
            <a:ext cx="3758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935452564"/>
              </p:ext>
            </p:extLst>
          </p:nvPr>
        </p:nvGraphicFramePr>
        <p:xfrm>
          <a:off x="10421264" y="1371157"/>
          <a:ext cx="10091069" cy="1083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lowchart: Alternate Process 15"/>
          <p:cNvSpPr/>
          <p:nvPr/>
        </p:nvSpPr>
        <p:spPr>
          <a:xfrm>
            <a:off x="3624649" y="5984532"/>
            <a:ext cx="6315763" cy="1581150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77BA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82298" y="6156294"/>
            <a:ext cx="56151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1</a:t>
            </a:r>
            <a:r>
              <a:rPr lang="en-US" sz="7200" b="1" dirty="0" smtClean="0">
                <a:solidFill>
                  <a:srgbClr val="0077BA"/>
                </a:solidFill>
              </a:rPr>
              <a:t>. OBJECTIVES</a:t>
            </a:r>
            <a:endParaRPr lang="en-US" sz="7200" b="1" dirty="0">
              <a:solidFill>
                <a:srgbClr val="0077BA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7862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8095209" y="3614067"/>
            <a:ext cx="7611093" cy="979350"/>
            <a:chOff x="0" y="2781830"/>
            <a:chExt cx="16251767" cy="1559025"/>
          </a:xfrm>
          <a:solidFill>
            <a:srgbClr val="0077BA"/>
          </a:solidFill>
        </p:grpSpPr>
        <p:sp>
          <p:nvSpPr>
            <p:cNvPr id="30" name="Rounded Rectangle 29"/>
            <p:cNvSpPr/>
            <p:nvPr/>
          </p:nvSpPr>
          <p:spPr>
            <a:xfrm>
              <a:off x="0" y="2781830"/>
              <a:ext cx="16251767" cy="1559025"/>
            </a:xfrm>
            <a:prstGeom prst="roundRect">
              <a:avLst/>
            </a:prstGeom>
            <a:grpFill/>
            <a:ln>
              <a:solidFill>
                <a:srgbClr val="1FA6D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Rounded Rectangle 4"/>
            <p:cNvSpPr txBox="1"/>
            <p:nvPr/>
          </p:nvSpPr>
          <p:spPr>
            <a:xfrm>
              <a:off x="151502" y="2857935"/>
              <a:ext cx="16024160" cy="14068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 </a:t>
              </a:r>
              <a:r>
                <a:rPr lang="en-US" sz="5400" dirty="0" smtClean="0"/>
                <a:t>+ Player skills</a:t>
              </a:r>
              <a:endParaRPr lang="en-US" sz="5400" kern="12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12990" y="4756940"/>
            <a:ext cx="7593312" cy="979350"/>
            <a:chOff x="2" y="2781830"/>
            <a:chExt cx="16251767" cy="1559025"/>
          </a:xfrm>
          <a:solidFill>
            <a:srgbClr val="0077BA"/>
          </a:solidFill>
        </p:grpSpPr>
        <p:sp>
          <p:nvSpPr>
            <p:cNvPr id="28" name="Rounded Rectangle 27"/>
            <p:cNvSpPr/>
            <p:nvPr/>
          </p:nvSpPr>
          <p:spPr>
            <a:xfrm>
              <a:off x="2" y="2781830"/>
              <a:ext cx="16251767" cy="155902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9" name="Rounded Rectangle 4"/>
            <p:cNvSpPr txBox="1"/>
            <p:nvPr/>
          </p:nvSpPr>
          <p:spPr>
            <a:xfrm>
              <a:off x="76105" y="2857935"/>
              <a:ext cx="16099556" cy="14068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 + Enemies</a:t>
              </a:r>
              <a:endParaRPr lang="en-US" sz="5400" kern="12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130602" y="5899813"/>
            <a:ext cx="7593479" cy="979350"/>
            <a:chOff x="0" y="2781830"/>
            <a:chExt cx="16251767" cy="1559025"/>
          </a:xfrm>
          <a:solidFill>
            <a:srgbClr val="0077BA"/>
          </a:solidFill>
        </p:grpSpPr>
        <p:sp>
          <p:nvSpPr>
            <p:cNvPr id="26" name="Rounded Rectangle 25"/>
            <p:cNvSpPr/>
            <p:nvPr/>
          </p:nvSpPr>
          <p:spPr>
            <a:xfrm>
              <a:off x="0" y="2781830"/>
              <a:ext cx="16251767" cy="155902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Rounded Rectangle 4"/>
            <p:cNvSpPr txBox="1"/>
            <p:nvPr/>
          </p:nvSpPr>
          <p:spPr>
            <a:xfrm>
              <a:off x="76105" y="2857935"/>
              <a:ext cx="16099557" cy="140681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6500" kern="1200" dirty="0" smtClean="0"/>
                <a:t> </a:t>
              </a:r>
              <a:r>
                <a:rPr lang="en-US" sz="5400" kern="1200" dirty="0" smtClean="0"/>
                <a:t>Crouching</a:t>
              </a:r>
              <a:endParaRPr lang="en-US" sz="6500" kern="12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336770" y="1545225"/>
            <a:ext cx="13024721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 smtClean="0">
                <a:solidFill>
                  <a:srgbClr val="0077BA"/>
                </a:solidFill>
              </a:rPr>
              <a:t>6. </a:t>
            </a:r>
            <a:r>
              <a:rPr lang="es-ES" sz="7200" b="1" dirty="0" err="1" smtClean="0">
                <a:solidFill>
                  <a:srgbClr val="0077BA"/>
                </a:solidFill>
              </a:rPr>
              <a:t>Future</a:t>
            </a:r>
            <a:r>
              <a:rPr lang="es-ES" sz="7200" b="1" dirty="0" smtClean="0">
                <a:solidFill>
                  <a:srgbClr val="0077BA"/>
                </a:solidFill>
              </a:rPr>
              <a:t> </a:t>
            </a:r>
            <a:r>
              <a:rPr lang="es-ES" sz="7200" b="1" dirty="0" err="1" smtClean="0">
                <a:solidFill>
                  <a:srgbClr val="0077BA"/>
                </a:solidFill>
              </a:rPr>
              <a:t>work</a:t>
            </a:r>
            <a:endParaRPr lang="es-ES" dirty="0">
              <a:solidFill>
                <a:srgbClr val="0077BA"/>
              </a:solidFill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8112990" y="7042686"/>
            <a:ext cx="7575531" cy="979350"/>
            <a:chOff x="0" y="2781830"/>
            <a:chExt cx="16251767" cy="1559025"/>
          </a:xfrm>
          <a:solidFill>
            <a:srgbClr val="0077BA"/>
          </a:solidFill>
        </p:grpSpPr>
        <p:sp>
          <p:nvSpPr>
            <p:cNvPr id="34" name="Rounded Rectangle 33"/>
            <p:cNvSpPr/>
            <p:nvPr/>
          </p:nvSpPr>
          <p:spPr>
            <a:xfrm>
              <a:off x="0" y="2781830"/>
              <a:ext cx="16251767" cy="1559025"/>
            </a:xfrm>
            <a:prstGeom prst="roundRect">
              <a:avLst/>
            </a:prstGeom>
            <a:grpFill/>
            <a:ln>
              <a:solidFill>
                <a:srgbClr val="1FA6DC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5" name="Rounded Rectangle 4"/>
            <p:cNvSpPr txBox="1"/>
            <p:nvPr/>
          </p:nvSpPr>
          <p:spPr>
            <a:xfrm>
              <a:off x="76105" y="2857935"/>
              <a:ext cx="16099557" cy="14068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dirty="0" smtClean="0"/>
                <a:t>Levels score</a:t>
              </a:r>
              <a:endParaRPr lang="en-US" sz="5400" kern="12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8095209" y="8185559"/>
            <a:ext cx="7593312" cy="979350"/>
            <a:chOff x="2" y="2781830"/>
            <a:chExt cx="16251767" cy="1559025"/>
          </a:xfrm>
          <a:solidFill>
            <a:srgbClr val="0077BA"/>
          </a:solidFill>
        </p:grpSpPr>
        <p:sp>
          <p:nvSpPr>
            <p:cNvPr id="37" name="Rounded Rectangle 36"/>
            <p:cNvSpPr/>
            <p:nvPr/>
          </p:nvSpPr>
          <p:spPr>
            <a:xfrm>
              <a:off x="2" y="2781830"/>
              <a:ext cx="16251767" cy="155902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8" name="Rounded Rectangle 4"/>
            <p:cNvSpPr txBox="1"/>
            <p:nvPr/>
          </p:nvSpPr>
          <p:spPr>
            <a:xfrm>
              <a:off x="76105" y="2857935"/>
              <a:ext cx="16099556" cy="1406816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Achievements</a:t>
              </a:r>
              <a:endParaRPr lang="en-US" sz="5400" kern="1200" dirty="0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8112821" y="9328432"/>
            <a:ext cx="7593479" cy="979350"/>
            <a:chOff x="0" y="2781830"/>
            <a:chExt cx="16251767" cy="1559025"/>
          </a:xfrm>
          <a:solidFill>
            <a:srgbClr val="0077BA"/>
          </a:solidFill>
        </p:grpSpPr>
        <p:sp>
          <p:nvSpPr>
            <p:cNvPr id="40" name="Rounded Rectangle 39"/>
            <p:cNvSpPr/>
            <p:nvPr/>
          </p:nvSpPr>
          <p:spPr>
            <a:xfrm>
              <a:off x="0" y="2781830"/>
              <a:ext cx="16251767" cy="1559025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ounded Rectangle 4"/>
            <p:cNvSpPr txBox="1"/>
            <p:nvPr/>
          </p:nvSpPr>
          <p:spPr>
            <a:xfrm>
              <a:off x="76105" y="2857935"/>
              <a:ext cx="16099557" cy="1406815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247650" tIns="247650" rIns="247650" bIns="247650" numCol="1" spcCol="1270" anchor="ctr" anchorCtr="0">
              <a:noAutofit/>
            </a:bodyPr>
            <a:lstStyle/>
            <a:p>
              <a:pPr lvl="0" algn="l" defTabSz="2889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5400" kern="1200" dirty="0" smtClean="0"/>
                <a:t>Save and load</a:t>
              </a:r>
              <a:endParaRPr lang="en-US" sz="5400" kern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331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08C45641-D579-0240-B3BE-85E13B2F5EF9}"/>
              </a:ext>
            </a:extLst>
          </p:cNvPr>
          <p:cNvSpPr/>
          <p:nvPr/>
        </p:nvSpPr>
        <p:spPr>
          <a:xfrm flipH="1">
            <a:off x="16754151" y="12552031"/>
            <a:ext cx="37581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Lato Light" panose="020F0502020204030203" pitchFamily="34" charset="0"/>
              </a:rPr>
              <a:t>Title Two</a:t>
            </a: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832300202"/>
              </p:ext>
            </p:extLst>
          </p:nvPr>
        </p:nvGraphicFramePr>
        <p:xfrm>
          <a:off x="10423064" y="1717520"/>
          <a:ext cx="10091069" cy="1083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Flowchart: Alternate Process 15"/>
          <p:cNvSpPr/>
          <p:nvPr/>
        </p:nvSpPr>
        <p:spPr>
          <a:xfrm>
            <a:off x="702918" y="570814"/>
            <a:ext cx="7221151" cy="1581150"/>
          </a:xfrm>
          <a:prstGeom prst="flowChartAlternateProcess">
            <a:avLst/>
          </a:prstGeom>
          <a:solidFill>
            <a:schemeClr val="bg1"/>
          </a:solidFill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77BA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0567" y="742576"/>
            <a:ext cx="66347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7BA"/>
                </a:solidFill>
              </a:rPr>
              <a:t>7. CONCLUSIONS</a:t>
            </a:r>
            <a:endParaRPr lang="en-US" sz="7200" b="1" dirty="0">
              <a:solidFill>
                <a:srgbClr val="0077BA"/>
              </a:solidFill>
            </a:endParaRPr>
          </a:p>
          <a:p>
            <a:endParaRPr lang="es-E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133" y="2252792"/>
            <a:ext cx="973032" cy="9730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133" y="3712340"/>
            <a:ext cx="973032" cy="9730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033" y="5171888"/>
            <a:ext cx="973032" cy="9730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033" y="6631436"/>
            <a:ext cx="973032" cy="97303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5933" y="8090984"/>
            <a:ext cx="973032" cy="97303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133" y="9550532"/>
            <a:ext cx="973032" cy="97303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4133" y="11010080"/>
            <a:ext cx="973032" cy="973032"/>
          </a:xfrm>
          <a:prstGeom prst="rect">
            <a:avLst/>
          </a:prstGeom>
        </p:spPr>
      </p:pic>
      <p:pic>
        <p:nvPicPr>
          <p:cNvPr id="7170" name="Picture 2" descr="https://lh5.googleusercontent.com/0e8Jw2LHriGGZJI4SARr_63RLrA2HLck4WjGEMHTrC3hASk0CSQJdFY_bsbDoutOR2Mx4dBTME8_vn50B-iDXJfBBbL3Gk_Xm2JjQSEkXMCbP7cIoTS7Apll9Nc8u3Z8A0lXYela2aI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054" y="4202795"/>
            <a:ext cx="7730562" cy="5863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0002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1581150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77B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787818"/>
            <a:ext cx="217571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 smtClean="0">
                <a:solidFill>
                  <a:srgbClr val="0077BA"/>
                </a:solidFill>
              </a:rPr>
              <a:t>MAKING OF</a:t>
            </a:r>
            <a:endParaRPr lang="en-US" sz="55600" b="1" dirty="0">
              <a:solidFill>
                <a:srgbClr val="0077BA"/>
              </a:solidFill>
            </a:endParaRPr>
          </a:p>
          <a:p>
            <a:endParaRPr lang="es-ES" dirty="0">
              <a:solidFill>
                <a:srgbClr val="0077BA"/>
              </a:solidFill>
            </a:endParaRPr>
          </a:p>
        </p:txBody>
      </p:sp>
      <p:pic>
        <p:nvPicPr>
          <p:cNvPr id="5" name="PowerChase_MakingO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78043" y="2542144"/>
            <a:ext cx="17636779" cy="99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3.googleusercontent.com/KOE94x0sr8Zliz8TUf9a5qLsQ8BZ_Mlpj1QX9Sbs-tpylWUVnYHnH1tY1NizIyDwUzIJEyg5OvPWVQVAIZvBkKKt0tNTzI9p3rUYcB0-DabTSk3YVqR70YKf8eNw2GHELpuUHhvBmo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200" y="3390900"/>
            <a:ext cx="13986222" cy="912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lowchart: Alternate Process 8"/>
          <p:cNvSpPr/>
          <p:nvPr/>
        </p:nvSpPr>
        <p:spPr>
          <a:xfrm>
            <a:off x="647700" y="616056"/>
            <a:ext cx="23038210" cy="1581150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77BA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200" y="787818"/>
            <a:ext cx="698781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7BA"/>
                </a:solidFill>
              </a:rPr>
              <a:t>2. PLANIFICATION</a:t>
            </a:r>
            <a:endParaRPr lang="en-US" sz="55600" b="1" dirty="0">
              <a:solidFill>
                <a:srgbClr val="0077BA"/>
              </a:solidFill>
            </a:endParaRPr>
          </a:p>
          <a:p>
            <a:endParaRPr lang="es-ES" dirty="0">
              <a:solidFill>
                <a:srgbClr val="0077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6241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1581150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200" y="787818"/>
            <a:ext cx="6987810" cy="1754326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7BA"/>
                </a:solidFill>
              </a:rPr>
              <a:t>2. PLANIFICATION</a:t>
            </a:r>
            <a:endParaRPr lang="en-US" sz="55600" b="1" dirty="0">
              <a:solidFill>
                <a:srgbClr val="0077BA"/>
              </a:solidFill>
            </a:endParaRPr>
          </a:p>
          <a:p>
            <a:endParaRPr lang="es-ES" dirty="0"/>
          </a:p>
        </p:txBody>
      </p:sp>
      <p:pic>
        <p:nvPicPr>
          <p:cNvPr id="5" name="Picture 2" descr="https://lh5.googleusercontent.com/RI5LHP-tjA2a_w_nJ1aarP90PzRkD_LQhw6stwVBpwvTSc0bhP9E20vpPb5WHsX3d3Rq2ijzV6jxF8irwN6Ba6Q7H6_xO7XMXnFbBhPlLz8dpPKG-rkpzKvJu0uoPvwM05OJwHSw5U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7786224"/>
            <a:ext cx="8580755" cy="339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612733"/>
            <a:ext cx="7160830" cy="1241211"/>
          </a:xfrm>
          <a:prstGeom prst="rect">
            <a:avLst/>
          </a:prstGeom>
        </p:spPr>
      </p:pic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97112362"/>
              </p:ext>
            </p:extLst>
          </p:nvPr>
        </p:nvGraphicFramePr>
        <p:xfrm>
          <a:off x="11993256" y="2368968"/>
          <a:ext cx="11237159" cy="108345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Straight Connector 7"/>
          <p:cNvCxnSpPr/>
          <p:nvPr/>
        </p:nvCxnSpPr>
        <p:spPr>
          <a:xfrm>
            <a:off x="10837334" y="5612733"/>
            <a:ext cx="0" cy="5565458"/>
          </a:xfrm>
          <a:prstGeom prst="line">
            <a:avLst/>
          </a:prstGeom>
          <a:ln w="31750">
            <a:solidFill>
              <a:srgbClr val="1FA6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889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200" y="787818"/>
            <a:ext cx="7498271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3. </a:t>
            </a:r>
            <a:r>
              <a:rPr lang="en-US" sz="7200" b="1" dirty="0" smtClean="0">
                <a:solidFill>
                  <a:srgbClr val="0077BA"/>
                </a:solidFill>
              </a:rPr>
              <a:t>METHODOLOGY </a:t>
            </a:r>
            <a:r>
              <a:rPr lang="en-US" sz="7200" b="1" dirty="0">
                <a:solidFill>
                  <a:srgbClr val="0077BA"/>
                </a:solidFill>
              </a:rPr>
              <a:t/>
            </a:r>
            <a:br>
              <a:rPr lang="en-US" sz="7200" b="1" dirty="0">
                <a:solidFill>
                  <a:srgbClr val="0077BA"/>
                </a:solidFill>
              </a:rPr>
            </a:br>
            <a:r>
              <a:rPr lang="en-US" sz="7200" dirty="0">
                <a:solidFill>
                  <a:srgbClr val="0077BA"/>
                </a:solidFill>
              </a:rPr>
              <a:t>    </a:t>
            </a:r>
            <a:r>
              <a:rPr lang="en-US" sz="7200" dirty="0" smtClean="0">
                <a:solidFill>
                  <a:srgbClr val="0077BA"/>
                </a:solidFill>
              </a:rPr>
              <a:t> </a:t>
            </a:r>
            <a:r>
              <a:rPr lang="en-US" sz="5400" dirty="0" smtClean="0">
                <a:solidFill>
                  <a:srgbClr val="0077BA"/>
                </a:solidFill>
              </a:rPr>
              <a:t>Scrum</a:t>
            </a:r>
            <a:endParaRPr lang="es-ES" sz="7200" dirty="0">
              <a:solidFill>
                <a:srgbClr val="0077BA"/>
              </a:solidFill>
            </a:endParaRPr>
          </a:p>
          <a:p>
            <a:endParaRPr lang="es-ES" dirty="0"/>
          </a:p>
        </p:txBody>
      </p:sp>
      <p:pic>
        <p:nvPicPr>
          <p:cNvPr id="5" name="Picture 2" descr="https://lh5.googleusercontent.com/-LgeEdAN3tr4Tj_B6987e9TqOcU_mFYHANXLt3IYBCAV6qmIc10QAoCvOK_SWVYKrngCMVt7iCUx-cU6iNPPH2NEwJ1p-2l7ysZ7A652PbiVhEe6NX9lNAV6EYMeI1eV4P5iYnJo_h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2482" y="4972579"/>
            <a:ext cx="17228645" cy="598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5468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200" y="787818"/>
            <a:ext cx="88009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7BA"/>
                </a:solidFill>
              </a:rPr>
              <a:t>4. MARKET RESEARCH 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>
                <a:solidFill>
                  <a:srgbClr val="0077BA"/>
                </a:solidFill>
              </a:rPr>
              <a:t>    </a:t>
            </a:r>
            <a:r>
              <a:rPr lang="en-US" sz="7200" dirty="0" smtClean="0">
                <a:solidFill>
                  <a:srgbClr val="0077BA"/>
                </a:solidFill>
              </a:rPr>
              <a:t> </a:t>
            </a:r>
            <a:r>
              <a:rPr lang="en-US" sz="5400" dirty="0" smtClean="0">
                <a:solidFill>
                  <a:srgbClr val="0077BA"/>
                </a:solidFill>
              </a:rPr>
              <a:t>Engines used in Spain</a:t>
            </a:r>
            <a:endParaRPr lang="es-ES" sz="7200" dirty="0">
              <a:solidFill>
                <a:srgbClr val="0077BA"/>
              </a:solidFill>
            </a:endParaRPr>
          </a:p>
          <a:p>
            <a:endParaRPr lang="es-ES" dirty="0"/>
          </a:p>
        </p:txBody>
      </p:sp>
      <p:pic>
        <p:nvPicPr>
          <p:cNvPr id="8196" name="Picture 4" descr="https://lh5.googleusercontent.com/3oAZinwWnCH47FnW5HgfqyvjZ0avUb9owFlwqiENSY8UHzH94luJuu3LNTFkATnrfD6vslrHfjyVMMjgPAUFRtQ9nbNwVvkXp2i3ScTrdwdyOGB25m2ze4ZF1vgthTM_fGSTnyCKSe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6397" y="3650140"/>
            <a:ext cx="7802595" cy="901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1189352" y="12746970"/>
            <a:ext cx="989616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</a:rPr>
              <a:t>Font: White </a:t>
            </a:r>
            <a:r>
              <a:rPr lang="es-ES" sz="3200" dirty="0" err="1" smtClean="0">
                <a:solidFill>
                  <a:schemeClr val="bg1">
                    <a:lumMod val="50000"/>
                  </a:schemeClr>
                </a:solidFill>
              </a:rPr>
              <a:t>book</a:t>
            </a:r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bg1">
                    <a:lumMod val="50000"/>
                  </a:schemeClr>
                </a:solidFill>
              </a:rPr>
              <a:t>Spain</a:t>
            </a:r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s-ES" sz="3200" dirty="0" err="1" smtClean="0">
                <a:solidFill>
                  <a:schemeClr val="bg1">
                    <a:lumMod val="50000"/>
                  </a:schemeClr>
                </a:solidFill>
              </a:rPr>
              <a:t>Dev</a:t>
            </a:r>
            <a:r>
              <a:rPr lang="es-ES" sz="3200" dirty="0" smtClean="0">
                <a:solidFill>
                  <a:schemeClr val="bg1">
                    <a:lumMod val="50000"/>
                  </a:schemeClr>
                </a:solidFill>
              </a:rPr>
              <a:t> 2018</a:t>
            </a:r>
            <a:endParaRPr lang="es-ES" sz="44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es-ES" dirty="0"/>
          </a:p>
        </p:txBody>
      </p:sp>
      <p:sp>
        <p:nvSpPr>
          <p:cNvPr id="10" name="TextBox 9"/>
          <p:cNvSpPr txBox="1"/>
          <p:nvPr/>
        </p:nvSpPr>
        <p:spPr>
          <a:xfrm>
            <a:off x="8741761" y="3655962"/>
            <a:ext cx="169790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Unity</a:t>
            </a:r>
            <a:endParaRPr lang="es-ES" sz="7200" dirty="0">
              <a:solidFill>
                <a:srgbClr val="433B38"/>
              </a:solidFill>
            </a:endParaRPr>
          </a:p>
          <a:p>
            <a:endParaRPr lang="es-ES" dirty="0"/>
          </a:p>
        </p:txBody>
      </p:sp>
      <p:sp>
        <p:nvSpPr>
          <p:cNvPr id="11" name="TextBox 10"/>
          <p:cNvSpPr txBox="1"/>
          <p:nvPr/>
        </p:nvSpPr>
        <p:spPr>
          <a:xfrm>
            <a:off x="8378970" y="4781756"/>
            <a:ext cx="206069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Unreal</a:t>
            </a:r>
            <a:endParaRPr lang="es-ES" sz="7200" dirty="0">
              <a:solidFill>
                <a:srgbClr val="433B38"/>
              </a:solidFill>
            </a:endParaRPr>
          </a:p>
          <a:p>
            <a:endParaRPr lang="es-ES" dirty="0"/>
          </a:p>
        </p:txBody>
      </p:sp>
      <p:sp>
        <p:nvSpPr>
          <p:cNvPr id="12" name="TextBox 11"/>
          <p:cNvSpPr txBox="1"/>
          <p:nvPr/>
        </p:nvSpPr>
        <p:spPr>
          <a:xfrm>
            <a:off x="6879072" y="5899531"/>
            <a:ext cx="356059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Own</a:t>
            </a:r>
            <a:r>
              <a:rPr lang="es-ES" sz="5400" dirty="0" smtClean="0">
                <a:solidFill>
                  <a:srgbClr val="433B38"/>
                </a:solidFill>
              </a:rPr>
              <a:t> </a:t>
            </a:r>
            <a:r>
              <a:rPr lang="es-ES" sz="5400" dirty="0" err="1" smtClean="0">
                <a:solidFill>
                  <a:srgbClr val="433B38"/>
                </a:solidFill>
              </a:rPr>
              <a:t>engine</a:t>
            </a:r>
            <a:endParaRPr lang="es-ES" sz="7200" dirty="0">
              <a:solidFill>
                <a:srgbClr val="433B38"/>
              </a:solidFill>
            </a:endParaRPr>
          </a:p>
          <a:p>
            <a:endParaRPr lang="es-ES" dirty="0"/>
          </a:p>
        </p:txBody>
      </p:sp>
      <p:sp>
        <p:nvSpPr>
          <p:cNvPr id="13" name="TextBox 12"/>
          <p:cNvSpPr txBox="1"/>
          <p:nvPr/>
        </p:nvSpPr>
        <p:spPr>
          <a:xfrm>
            <a:off x="8228736" y="7046228"/>
            <a:ext cx="22109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solidFill>
                  <a:srgbClr val="433B38"/>
                </a:solidFill>
              </a:rPr>
              <a:t>Corona</a:t>
            </a:r>
            <a:endParaRPr lang="es-ES" sz="7200" dirty="0">
              <a:solidFill>
                <a:srgbClr val="433B38"/>
              </a:solidFill>
            </a:endParaRPr>
          </a:p>
          <a:p>
            <a:endParaRPr lang="es-ES" dirty="0"/>
          </a:p>
        </p:txBody>
      </p:sp>
      <p:sp>
        <p:nvSpPr>
          <p:cNvPr id="14" name="TextBox 13"/>
          <p:cNvSpPr txBox="1"/>
          <p:nvPr/>
        </p:nvSpPr>
        <p:spPr>
          <a:xfrm>
            <a:off x="6785969" y="8119676"/>
            <a:ext cx="365369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GameMaker</a:t>
            </a:r>
            <a:endParaRPr lang="es-ES" sz="7200" dirty="0">
              <a:solidFill>
                <a:srgbClr val="433B38"/>
              </a:solidFill>
            </a:endParaRPr>
          </a:p>
          <a:p>
            <a:endParaRPr lang="es-ES" dirty="0"/>
          </a:p>
        </p:txBody>
      </p:sp>
      <p:sp>
        <p:nvSpPr>
          <p:cNvPr id="15" name="TextBox 14"/>
          <p:cNvSpPr txBox="1"/>
          <p:nvPr/>
        </p:nvSpPr>
        <p:spPr>
          <a:xfrm>
            <a:off x="7123407" y="9369695"/>
            <a:ext cx="33154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solidFill>
                  <a:srgbClr val="433B38"/>
                </a:solidFill>
              </a:rPr>
              <a:t>RPG </a:t>
            </a:r>
            <a:r>
              <a:rPr lang="es-ES" sz="5400" dirty="0" err="1" smtClean="0">
                <a:solidFill>
                  <a:srgbClr val="433B38"/>
                </a:solidFill>
              </a:rPr>
              <a:t>Maker</a:t>
            </a:r>
            <a:endParaRPr lang="es-ES" sz="7200" dirty="0">
              <a:solidFill>
                <a:srgbClr val="433B38"/>
              </a:solidFill>
            </a:endParaRPr>
          </a:p>
          <a:p>
            <a:endParaRPr lang="es-ES" dirty="0"/>
          </a:p>
        </p:txBody>
      </p:sp>
      <p:sp>
        <p:nvSpPr>
          <p:cNvPr id="16" name="TextBox 15"/>
          <p:cNvSpPr txBox="1"/>
          <p:nvPr/>
        </p:nvSpPr>
        <p:spPr>
          <a:xfrm>
            <a:off x="7881115" y="10560305"/>
            <a:ext cx="255775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smtClean="0">
                <a:solidFill>
                  <a:srgbClr val="433B38"/>
                </a:solidFill>
              </a:rPr>
              <a:t>Cocos2d</a:t>
            </a:r>
            <a:endParaRPr lang="es-ES" sz="7200" dirty="0">
              <a:solidFill>
                <a:srgbClr val="433B38"/>
              </a:solidFill>
            </a:endParaRPr>
          </a:p>
          <a:p>
            <a:endParaRPr lang="es-ES" dirty="0"/>
          </a:p>
        </p:txBody>
      </p:sp>
      <p:sp>
        <p:nvSpPr>
          <p:cNvPr id="17" name="TextBox 16"/>
          <p:cNvSpPr txBox="1"/>
          <p:nvPr/>
        </p:nvSpPr>
        <p:spPr>
          <a:xfrm>
            <a:off x="8353680" y="11693162"/>
            <a:ext cx="20851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400" dirty="0" err="1" smtClean="0">
                <a:solidFill>
                  <a:srgbClr val="433B38"/>
                </a:solidFill>
              </a:rPr>
              <a:t>Others</a:t>
            </a:r>
            <a:endParaRPr lang="es-ES" sz="7200" dirty="0">
              <a:solidFill>
                <a:srgbClr val="433B38"/>
              </a:solidFill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1547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200" y="787818"/>
            <a:ext cx="88009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 smtClean="0">
                <a:solidFill>
                  <a:srgbClr val="0077BA"/>
                </a:solidFill>
              </a:rPr>
              <a:t>4. MARKET RESEARCH 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>
                <a:solidFill>
                  <a:srgbClr val="0077BA"/>
                </a:solidFill>
              </a:rPr>
              <a:t>    </a:t>
            </a:r>
            <a:r>
              <a:rPr lang="en-US" sz="7200" dirty="0" smtClean="0">
                <a:solidFill>
                  <a:srgbClr val="0077BA"/>
                </a:solidFill>
              </a:rPr>
              <a:t> </a:t>
            </a:r>
            <a:r>
              <a:rPr lang="es-ES" sz="5400" dirty="0" smtClean="0">
                <a:solidFill>
                  <a:srgbClr val="0077BA"/>
                </a:solidFill>
              </a:rPr>
              <a:t>Similar </a:t>
            </a:r>
            <a:r>
              <a:rPr lang="es-ES" sz="5400" dirty="0" err="1" smtClean="0">
                <a:solidFill>
                  <a:srgbClr val="0077BA"/>
                </a:solidFill>
              </a:rPr>
              <a:t>games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r>
              <a:rPr lang="es-ES" sz="5400" dirty="0" err="1" smtClean="0">
                <a:solidFill>
                  <a:srgbClr val="0077BA"/>
                </a:solidFill>
              </a:rPr>
              <a:t>comparison</a:t>
            </a:r>
            <a:endParaRPr lang="es-ES" sz="7200" dirty="0">
              <a:solidFill>
                <a:srgbClr val="0077BA"/>
              </a:solidFill>
            </a:endParaRPr>
          </a:p>
          <a:p>
            <a:endParaRPr lang="es-ES" dirty="0"/>
          </a:p>
        </p:txBody>
      </p:sp>
      <p:grpSp>
        <p:nvGrpSpPr>
          <p:cNvPr id="2" name="Group 1"/>
          <p:cNvGrpSpPr/>
          <p:nvPr/>
        </p:nvGrpSpPr>
        <p:grpSpPr>
          <a:xfrm>
            <a:off x="1355532" y="3650140"/>
            <a:ext cx="19417033" cy="9044359"/>
            <a:chOff x="0" y="3167306"/>
            <a:chExt cx="21992120" cy="10243822"/>
          </a:xfrm>
        </p:grpSpPr>
        <p:pic>
          <p:nvPicPr>
            <p:cNvPr id="11276" name="Picture 12" descr="https://lh4.googleusercontent.com/8jXNtPa37TOQkhiin9KIRyKnkimc9DsMpyP-s0YsaAnibAtmKbYSC_u6lJSYtk5Ieoshd0dRIOmbtcAvEVuMvnDwRf-Q8bk3p5YuOgc0NcFpBIUC-r8HzFzkwvUVyMJUAqSwhnraER8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5909" y="7181566"/>
              <a:ext cx="5721788" cy="22276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78" name="Picture 14" descr="https://lh5.googleusercontent.com/Ht6FNvDR5nNt0eo-fn6l-XsNwaSZks7FAVFWuZMkgEfWba-9QCobEn9oMcg9mbGSlLmx4fKek9F8CnqAgIt7WYO_pLARYEMqOboUGADdBA12RkCf5JE7ZCMtTUqbjRAkVR4mv5ymTVw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784241"/>
              <a:ext cx="9164238" cy="2233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0" name="Picture 16" descr="https://lh5.googleusercontent.com/kVNwVYiOKt7f4iX3ygo7rnNlArujwWzSkVflqxcSj-8IS9RTq4MDpgmxYIRgORWUIZSRCaX9UGfj39pMO8BWa5Ay6WGodnvaFGDBwFlICqmSp3XXx7-xpvIZRq7kbcsaHtwCazN_Y90"/>
            <p:cNvPicPr>
              <a:picLocks noChangeAspect="1" noChangeArrowheads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81801" y="3167306"/>
              <a:ext cx="6770007" cy="35429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2" name="Picture 18" descr="https://lh3.googleusercontent.com/GhFygDjgRhePUNTPtc9TJIUVTKSxn_lO64KGMYycDJgWmbiANjGcYhCNniF9g1CoiYglduUvvOZzcU8vyKSWNCzUD2vzSrf3PB4gcyCbSlFljutB6NgageOyVvXUuH9wcLewA1Lpidk"/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9994" y="3471248"/>
              <a:ext cx="4073658" cy="28214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4" name="Picture 20" descr="https://lh5.googleusercontent.com/yAY4v9DdUS_Ls6yZQAQBYqMR3pDlXsc6D2kPJibHPTRMI2i187eaS-MjjnhZ1fRAhIKZSNwylaCQmr3nZ6bV_BAOeGTCVk25DEXAIDzzu1zgRDYquE1UZL4Emwx6yt8oY3Nk03yQE5A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771" y="6519249"/>
              <a:ext cx="5056695" cy="2844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6" name="Picture 22" descr="https://lh3.googleusercontent.com/13_b7mK-gzkb4OREtRsfwT2LdARjTCCNlV8QIjS9zr5bcXUON-6cbYJnv1ny8woY_TuR1jN0m42XXiv5tP5xkybTMjVy91AfMMuei_Hl6eWBy2kySf5Di9iJ5-d6OWOgTNvGyPrno5g"/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6921" y="7050194"/>
              <a:ext cx="5055199" cy="28443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88" name="Picture 24" descr="https://lh3.googleusercontent.com/3-XWWpVIyrNC_v-k8p29tJ68G6-u-rqAoBs2j-D2RzoGzxAIuf43JBbRSqmV8GJe-bpnVc4IN1MCIyntEHJC3xSvQ8SHQJGEDBKEy96m3KzD1e4yiMq52HbVkH2mh_XF74o0PEAUb0Y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5653" y="10571915"/>
              <a:ext cx="6074592" cy="283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90" name="Picture 26" descr="https://lh4.googleusercontent.com/dSYhfYoCNpOdqNbffN_26WBjn45xWrS-P2sDy_HvjFQitX-TSBgxI4yp9Sj4p3hQkBwVVXF_npv50YTxyplqe9CkELXD8Rt18NmYJ2DfIZ0m9BOQs_HdN2c3J6YAMw5kUOVII7g27vc"/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3771" y="10283807"/>
              <a:ext cx="3146173" cy="31199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92" name="Picture 28" descr="https://lh6.googleusercontent.com/hRnqEM2ygLtQkjFHlvd1kmjruaPsWf-Sykhl3HVAGengXFhHwiiQKEhX6Kc874XjepP-kRXqnD6rVr-muIl4nWTV9WEzaRIYKlJuMFqxWIKLZ-okkLC_THikyeLtj2rqO4Dbdhfo1jc"/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665954" y="10837386"/>
              <a:ext cx="8326165" cy="2497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0997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Alternate Process 8"/>
          <p:cNvSpPr/>
          <p:nvPr/>
        </p:nvSpPr>
        <p:spPr>
          <a:xfrm>
            <a:off x="647700" y="616056"/>
            <a:ext cx="23038210" cy="2510602"/>
          </a:xfrm>
          <a:prstGeom prst="flowChartAlternateProcess">
            <a:avLst/>
          </a:prstGeom>
          <a:noFill/>
          <a:ln>
            <a:solidFill>
              <a:srgbClr val="00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" name="TextBox 2"/>
          <p:cNvSpPr txBox="1"/>
          <p:nvPr/>
        </p:nvSpPr>
        <p:spPr>
          <a:xfrm>
            <a:off x="1219200" y="787818"/>
            <a:ext cx="695074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b="1" dirty="0">
                <a:solidFill>
                  <a:srgbClr val="0077BA"/>
                </a:solidFill>
              </a:rPr>
              <a:t>5</a:t>
            </a:r>
            <a:r>
              <a:rPr lang="en-US" sz="7200" b="1" dirty="0" smtClean="0">
                <a:solidFill>
                  <a:srgbClr val="0077BA"/>
                </a:solidFill>
              </a:rPr>
              <a:t>. DEVELOPMENT</a:t>
            </a:r>
            <a:r>
              <a:rPr lang="en-US" sz="7200" dirty="0">
                <a:solidFill>
                  <a:srgbClr val="0077BA"/>
                </a:solidFill>
              </a:rPr>
              <a:t/>
            </a:r>
            <a:br>
              <a:rPr lang="en-US" sz="7200" dirty="0">
                <a:solidFill>
                  <a:srgbClr val="0077BA"/>
                </a:solidFill>
              </a:rPr>
            </a:br>
            <a:r>
              <a:rPr lang="en-US" sz="7200" dirty="0" smtClean="0">
                <a:solidFill>
                  <a:srgbClr val="0077BA"/>
                </a:solidFill>
              </a:rPr>
              <a:t>     </a:t>
            </a:r>
            <a:r>
              <a:rPr lang="es-ES" sz="5400" dirty="0" err="1" smtClean="0">
                <a:solidFill>
                  <a:srgbClr val="0077BA"/>
                </a:solidFill>
              </a:rPr>
              <a:t>Assets</a:t>
            </a:r>
            <a:r>
              <a:rPr lang="es-ES" sz="5400" dirty="0" smtClean="0">
                <a:solidFill>
                  <a:srgbClr val="0077BA"/>
                </a:solidFill>
              </a:rPr>
              <a:t> </a:t>
            </a:r>
            <a:r>
              <a:rPr lang="es-ES" sz="5400" dirty="0" err="1" smtClean="0">
                <a:solidFill>
                  <a:srgbClr val="0077BA"/>
                </a:solidFill>
              </a:rPr>
              <a:t>research</a:t>
            </a:r>
            <a:endParaRPr lang="es-ES" dirty="0"/>
          </a:p>
        </p:txBody>
      </p:sp>
      <p:pic>
        <p:nvPicPr>
          <p:cNvPr id="13314" name="Picture 2" descr="https://lh6.googleusercontent.com/QFi5TmgTRxSQmqVvKVdJ23WZlSTuPUoDKleQ4YPDsDX1Ddxgas2tZ-uDUoBWFDf5LeKaIpjM73CRNApf-pGOdd3Wfibw8UhSAiGsnhYKmZ8-7z96aisVCSxokxBXL75UIyeT-AWgiCU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002" y="5991533"/>
            <a:ext cx="4788074" cy="5169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https://lh6.googleusercontent.com/zjY6hQ9Oy_6RdBOEGEWHlGCBSCdP-tSgq_PeEZpVw7gq5HA5QuvvFXmD2EDlg-rEtxvPUEXoYEy_5W43wN5-CGkfG0UGHGMDbldOzXVA2hikjh3EY-Q2nY6U9RKRl94m4RSZ2n2orUU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0616" y="6759527"/>
            <a:ext cx="3633322" cy="3633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https://lh3.googleusercontent.com/v-jJMpEVdpym-k_4r06Kh1RM0jRjnVvKPjVlAsAM8ue4jJhhw0rpPq7ACRIylpuexabcLdIYmsH9VR4leklHIkGeb2x7ZBsWlUcZl07ws7V0XdVOOXMhGdAGwoLG8LkGJUzqcBtbZ8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584" y="6777216"/>
            <a:ext cx="1834916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s://lh4.googleusercontent.com/qiQDTG7o0bE63b_O20RFD1f4CbReghmz0We1UT3-SA-F8G-egjoG6LtBU16WIICigD71HmnPUSJpIDxab3MDiqJigtH1bIP7iR0-KVLXehbYC7Uw1W6TOWP8inzFAdmUZq654d9BzEY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8584" y="9074967"/>
            <a:ext cx="1834916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https://lh3.googleusercontent.com/qco8ml2qFFBjrUcvE6XlD_y0nN9C2Gi29dg6_c5T_OE6qomlwSiHjy2SoHh4mE0CXWPlnT7u70E____VQaH4Zr72xeIg-neRd6gElJt_PrfDE1F06dqORPS2opYwg4PHSlVx-XEIV2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515" y="9074967"/>
            <a:ext cx="1834916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lh6.googleusercontent.com/-YvaaFe1_d9DF4CN-8JHFIm4PT0IxVCSLS79HVUb9M58WTTyiqBHz8yOlCvUpYYWsoaZWXgqBAsoIkSYvrWY7_BWTJj9SwoNq3iWN1mwueImj0z0rGTxW9hLbU0x6te-Wus0PfHDBKw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62515" y="6777216"/>
            <a:ext cx="1834916" cy="183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1" descr="https://lh3.googleusercontent.com/FNTKohx7GmuMHgVuS4116s7q1xnA23VtVapTU9tIcdp_6yFfnet41E-ON7YHoqRbJhKrB9FfC_ac00k68Jt-jj0JX8VfEwYtqrOWtlLONKofedAYTUochK6koHCO3t9177eDCi3VmrI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0837" y="6759527"/>
            <a:ext cx="2756172" cy="297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https://lh5.googleusercontent.com/ELae7lTiz6NRS5WJiMOZSHYviSmhHBmLK_FMb1-rAIeGj1NbeSoR3xbgTtjotnlGo30TvhMAnW1mRkyLbwUL8BSvjWy30G0Eoxbsm5YnVb_8Yxty19pSBOQSbFgI_n2UAQh8qY5zfD4"/>
          <p:cNvPicPr>
            <a:picLocks noChangeAspect="1" noChangeArrowheads="1" noCrop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455" y="7479792"/>
            <a:ext cx="2785765" cy="3430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6494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Rocketo Graphics - Aqua Purple Light">
      <a:dk1>
        <a:srgbClr val="999999"/>
      </a:dk1>
      <a:lt1>
        <a:srgbClr val="FFFFFF"/>
      </a:lt1>
      <a:dk2>
        <a:srgbClr val="494949"/>
      </a:dk2>
      <a:lt2>
        <a:srgbClr val="FFFFFF"/>
      </a:lt2>
      <a:accent1>
        <a:srgbClr val="00A09C"/>
      </a:accent1>
      <a:accent2>
        <a:srgbClr val="0098A5"/>
      </a:accent2>
      <a:accent3>
        <a:srgbClr val="1991AB"/>
      </a:accent3>
      <a:accent4>
        <a:srgbClr val="2B85AE"/>
      </a:accent4>
      <a:accent5>
        <a:srgbClr val="4175A9"/>
      </a:accent5>
      <a:accent6>
        <a:srgbClr val="5267A5"/>
      </a:accent6>
      <a:hlink>
        <a:srgbClr val="F33B48"/>
      </a:hlink>
      <a:folHlink>
        <a:srgbClr val="FFC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89162</TotalTime>
  <Words>485</Words>
  <Application>Microsoft Office PowerPoint</Application>
  <PresentationFormat>Custom</PresentationFormat>
  <Paragraphs>231</Paragraphs>
  <Slides>32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Calibri</vt:lpstr>
      <vt:lpstr>Calibri Light</vt:lpstr>
      <vt:lpstr>Lato Light</vt:lpstr>
      <vt:lpstr>Montserrat</vt:lpstr>
      <vt:lpstr>Montserrat Light</vt:lpstr>
      <vt:lpstr>Open Sans Light</vt:lpstr>
      <vt:lpstr>Roboto</vt:lpstr>
      <vt:lpstr>Roboto Light</vt:lpstr>
      <vt:lpstr>Trebuchet MS</vt:lpstr>
      <vt:lpstr>Wingdings 3</vt:lpstr>
      <vt:lpstr>Office Theme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Marc Latorre Freixes</dc:creator>
  <cp:keywords/>
  <dc:description/>
  <cp:lastModifiedBy>Marc Latorre Freixes</cp:lastModifiedBy>
  <cp:revision>16222</cp:revision>
  <dcterms:created xsi:type="dcterms:W3CDTF">2014-11-12T21:47:38Z</dcterms:created>
  <dcterms:modified xsi:type="dcterms:W3CDTF">2019-07-18T00:20:55Z</dcterms:modified>
  <cp:category/>
</cp:coreProperties>
</file>